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wdp" ContentType="image/vnd.ms-photo"/>
  <Default Extension="jpg" ContentType="image/jpe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5"/>
  </p:sldMasterIdLst>
  <p:notesMasterIdLst>
    <p:notesMasterId r:id="rId33"/>
  </p:notesMasterIdLst>
  <p:handoutMasterIdLst>
    <p:handoutMasterId r:id="rId34"/>
  </p:handoutMasterIdLst>
  <p:sldIdLst>
    <p:sldId id="256" r:id="rId6"/>
    <p:sldId id="269" r:id="rId7"/>
    <p:sldId id="258" r:id="rId8"/>
    <p:sldId id="387" r:id="rId9"/>
    <p:sldId id="372" r:id="rId10"/>
    <p:sldId id="363" r:id="rId11"/>
    <p:sldId id="353" r:id="rId12"/>
    <p:sldId id="354" r:id="rId13"/>
    <p:sldId id="358" r:id="rId14"/>
    <p:sldId id="355" r:id="rId15"/>
    <p:sldId id="356" r:id="rId16"/>
    <p:sldId id="362" r:id="rId17"/>
    <p:sldId id="361" r:id="rId18"/>
    <p:sldId id="388" r:id="rId19"/>
    <p:sldId id="360" r:id="rId20"/>
    <p:sldId id="357" r:id="rId21"/>
    <p:sldId id="389" r:id="rId22"/>
    <p:sldId id="359" r:id="rId23"/>
    <p:sldId id="390" r:id="rId24"/>
    <p:sldId id="391" r:id="rId25"/>
    <p:sldId id="392" r:id="rId26"/>
    <p:sldId id="393" r:id="rId27"/>
    <p:sldId id="394" r:id="rId28"/>
    <p:sldId id="395" r:id="rId29"/>
    <p:sldId id="385" r:id="rId30"/>
    <p:sldId id="386" r:id="rId31"/>
    <p:sldId id="396" r:id="rId3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2CC"/>
    <a:srgbClr val="FEE9CE"/>
    <a:srgbClr val="FFEECD"/>
    <a:srgbClr val="FFFFCC"/>
    <a:srgbClr val="FFFFF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0000" autoAdjust="0"/>
    <p:restoredTop sz="94691" autoAdjust="0"/>
  </p:normalViewPr>
  <p:slideViewPr>
    <p:cSldViewPr snapToGrid="0" showGuides="1">
      <p:cViewPr varScale="1">
        <p:scale>
          <a:sx n="117" d="100"/>
          <a:sy n="117" d="100"/>
        </p:scale>
        <p:origin x="69" y="198"/>
      </p:cViewPr>
      <p:guideLst>
        <p:guide orient="horz" pos="2160"/>
        <p:guide pos="3840"/>
      </p:guideLst>
    </p:cSldViewPr>
  </p:slideViewPr>
  <p:notesTextViewPr>
    <p:cViewPr>
      <p:scale>
        <a:sx n="1" d="1"/>
        <a:sy n="1" d="1"/>
      </p:scale>
      <p:origin x="0" y="0"/>
    </p:cViewPr>
  </p:notesTextViewPr>
  <p:sorterViewPr>
    <p:cViewPr>
      <p:scale>
        <a:sx n="100" d="100"/>
        <a:sy n="100" d="100"/>
      </p:scale>
      <p:origin x="0" y="-5517"/>
    </p:cViewPr>
  </p:sorterViewPr>
  <p:notesViewPr>
    <p:cSldViewPr snapToGrid="0" showGuides="1">
      <p:cViewPr varScale="1">
        <p:scale>
          <a:sx n="83" d="100"/>
          <a:sy n="83" d="100"/>
        </p:scale>
        <p:origin x="393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9" Type="http://schemas.microsoft.com/office/2015/10/relationships/revisionInfo" Target="revisionInfo.xml"/><Relationship Id="rId3" Type="http://schemas.openxmlformats.org/officeDocument/2006/relationships/customXml" Target="../customXml/item3.xml"/><Relationship Id="rId21" Type="http://schemas.openxmlformats.org/officeDocument/2006/relationships/slide" Target="slides/slide16.xml"/><Relationship Id="rId34" Type="http://schemas.openxmlformats.org/officeDocument/2006/relationships/handoutMaster" Target="handoutMasters/handoutMaster1.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notesMaster" Target="notesMasters/notesMaster1.xml"/><Relationship Id="rId38"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1.xml"/><Relationship Id="rId20" Type="http://schemas.openxmlformats.org/officeDocument/2006/relationships/slide" Target="slides/slide15.xml"/><Relationship Id="rId29" Type="http://schemas.openxmlformats.org/officeDocument/2006/relationships/slide" Target="slides/slide24.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slide" Target="slides/slide27.xml"/><Relationship Id="rId37" Type="http://schemas.openxmlformats.org/officeDocument/2006/relationships/theme" Target="theme/theme1.xml"/><Relationship Id="rId5" Type="http://schemas.openxmlformats.org/officeDocument/2006/relationships/slideMaster" Target="slideMasters/slideMaster1.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36" Type="http://schemas.openxmlformats.org/officeDocument/2006/relationships/viewProps" Target="viewProps.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slide" Target="slides/slide26.xml"/><Relationship Id="rId4" Type="http://schemas.openxmlformats.org/officeDocument/2006/relationships/customXml" Target="../customXml/item4.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slide" Target="slides/slide25.xml"/><Relationship Id="rId35"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25" tIns="45713" rIns="91425" bIns="45713" rtlCol="0"/>
          <a:lstStyle>
            <a:lvl1pPr algn="l">
              <a:defRPr sz="1200"/>
            </a:lvl1pPr>
          </a:lstStyle>
          <a:p>
            <a:r>
              <a:rPr lang="en-US" dirty="0"/>
              <a:t>MHCA Spring 2018</a:t>
            </a:r>
            <a:endParaRPr dirty="0"/>
          </a:p>
        </p:txBody>
      </p:sp>
      <p:sp>
        <p:nvSpPr>
          <p:cNvPr id="3" name="Date Placeholder 2"/>
          <p:cNvSpPr>
            <a:spLocks noGrp="1"/>
          </p:cNvSpPr>
          <p:nvPr>
            <p:ph type="dt" sz="quarter" idx="1"/>
          </p:nvPr>
        </p:nvSpPr>
        <p:spPr>
          <a:xfrm>
            <a:off x="3884613" y="0"/>
            <a:ext cx="2971800" cy="458788"/>
          </a:xfrm>
          <a:prstGeom prst="rect">
            <a:avLst/>
          </a:prstGeom>
        </p:spPr>
        <p:txBody>
          <a:bodyPr vert="horz" lIns="91425" tIns="45713" rIns="91425" bIns="45713" rtlCol="0"/>
          <a:lstStyle>
            <a:lvl1pPr algn="r">
              <a:defRPr sz="1200"/>
            </a:lvl1pPr>
          </a:lstStyle>
          <a:p>
            <a:fld id="{23CEAAF3-9831-450B-8D59-2C09DB96C8FC}" type="datetimeFigureOut">
              <a:rPr lang="en-US"/>
              <a:t>05/10/2018</a:t>
            </a:fld>
            <a:endParaRPr dirty="0"/>
          </a:p>
        </p:txBody>
      </p:sp>
      <p:sp>
        <p:nvSpPr>
          <p:cNvPr id="4" name="Footer Placeholder 3"/>
          <p:cNvSpPr>
            <a:spLocks noGrp="1"/>
          </p:cNvSpPr>
          <p:nvPr>
            <p:ph type="ftr" sz="quarter" idx="2"/>
          </p:nvPr>
        </p:nvSpPr>
        <p:spPr>
          <a:xfrm>
            <a:off x="0" y="8685214"/>
            <a:ext cx="2971800" cy="458787"/>
          </a:xfrm>
          <a:prstGeom prst="rect">
            <a:avLst/>
          </a:prstGeom>
        </p:spPr>
        <p:txBody>
          <a:bodyPr vert="horz" lIns="91425" tIns="45713" rIns="91425" bIns="45713" rtlCol="0" anchor="b"/>
          <a:lstStyle>
            <a:lvl1pPr algn="l">
              <a:defRPr sz="1200"/>
            </a:lvl1pPr>
          </a:lstStyle>
          <a:p>
            <a:endParaRPr dirty="0"/>
          </a:p>
        </p:txBody>
      </p:sp>
      <p:sp>
        <p:nvSpPr>
          <p:cNvPr id="5" name="Slide Number Placeholder 4"/>
          <p:cNvSpPr>
            <a:spLocks noGrp="1"/>
          </p:cNvSpPr>
          <p:nvPr>
            <p:ph type="sldNum" sz="quarter" idx="3"/>
          </p:nvPr>
        </p:nvSpPr>
        <p:spPr>
          <a:xfrm>
            <a:off x="3884613" y="8685214"/>
            <a:ext cx="2971800" cy="458787"/>
          </a:xfrm>
          <a:prstGeom prst="rect">
            <a:avLst/>
          </a:prstGeom>
        </p:spPr>
        <p:txBody>
          <a:bodyPr vert="horz" lIns="91425" tIns="45713" rIns="91425" bIns="45713" rtlCol="0" anchor="b"/>
          <a:lstStyle>
            <a:lvl1pPr algn="r">
              <a:defRPr sz="1200"/>
            </a:lvl1pPr>
          </a:lstStyle>
          <a:p>
            <a:fld id="{06834459-7356-44BF-850D-8B30C4FB3B6B}" type="slidenum">
              <a:rPr/>
              <a:t>‹#›</a:t>
            </a:fld>
            <a:endParaRPr dirty="0"/>
          </a:p>
        </p:txBody>
      </p:sp>
    </p:spTree>
    <p:extLst>
      <p:ext uri="{BB962C8B-B14F-4D97-AF65-F5344CB8AC3E}">
        <p14:creationId xmlns:p14="http://schemas.microsoft.com/office/powerpoint/2010/main" val="2469016529"/>
      </p:ext>
    </p:extLst>
  </p:cSld>
  <p:clrMap bg1="lt1" tx1="dk1" bg2="lt2" tx2="dk2" accent1="accent1" accent2="accent2" accent3="accent3" accent4="accent4" accent5="accent5" accent6="accent6" hlink="hlink" folHlink="folHlink"/>
</p:handoutMaster>
</file>

<file path=ppt/media/hdphoto1.wdp>
</file>

<file path=ppt/media/image1.png>
</file>

<file path=ppt/media/image2.png>
</file>

<file path=ppt/media/image3.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25" tIns="45713" rIns="91425" bIns="45713" rtlCol="0"/>
          <a:lstStyle>
            <a:lvl1pPr algn="l">
              <a:defRPr sz="1200"/>
            </a:lvl1pPr>
          </a:lstStyle>
          <a:p>
            <a:endParaRPr dirty="0"/>
          </a:p>
        </p:txBody>
      </p:sp>
      <p:sp>
        <p:nvSpPr>
          <p:cNvPr id="3" name="Date Placeholder 2"/>
          <p:cNvSpPr>
            <a:spLocks noGrp="1"/>
          </p:cNvSpPr>
          <p:nvPr>
            <p:ph type="dt" idx="1"/>
          </p:nvPr>
        </p:nvSpPr>
        <p:spPr>
          <a:xfrm>
            <a:off x="3884613" y="0"/>
            <a:ext cx="2971800" cy="458788"/>
          </a:xfrm>
          <a:prstGeom prst="rect">
            <a:avLst/>
          </a:prstGeom>
        </p:spPr>
        <p:txBody>
          <a:bodyPr vert="horz" lIns="91425" tIns="45713" rIns="91425" bIns="45713" rtlCol="0"/>
          <a:lstStyle>
            <a:lvl1pPr algn="r">
              <a:defRPr sz="1200"/>
            </a:lvl1pPr>
          </a:lstStyle>
          <a:p>
            <a:fld id="{2D50CD79-FC16-4410-AB61-17F26E6D3BC8}" type="datetimeFigureOut">
              <a:rPr lang="en-US"/>
              <a:t>05/10/2018</a:t>
            </a:fld>
            <a:endParaRPr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25" tIns="45713" rIns="91425" bIns="45713" rtlCol="0" anchor="ctr"/>
          <a:lstStyle/>
          <a:p>
            <a:endParaRPr dirty="0"/>
          </a:p>
        </p:txBody>
      </p:sp>
      <p:sp>
        <p:nvSpPr>
          <p:cNvPr id="5" name="Notes Placeholder 4"/>
          <p:cNvSpPr>
            <a:spLocks noGrp="1"/>
          </p:cNvSpPr>
          <p:nvPr>
            <p:ph type="body" sz="quarter" idx="3"/>
          </p:nvPr>
        </p:nvSpPr>
        <p:spPr>
          <a:xfrm>
            <a:off x="685800" y="4400551"/>
            <a:ext cx="5486400" cy="3600450"/>
          </a:xfrm>
          <a:prstGeom prst="rect">
            <a:avLst/>
          </a:prstGeom>
        </p:spPr>
        <p:txBody>
          <a:bodyPr vert="horz" lIns="91425" tIns="45713" rIns="91425" bIns="45713" rtlCol="0"/>
          <a:lstStyle/>
          <a:p>
            <a:pPr lvl="0"/>
            <a:r>
              <a:t>Click to edit Master text styles</a:t>
            </a:r>
          </a:p>
          <a:p>
            <a:pPr lvl="1"/>
            <a:r>
              <a:t>Second level</a:t>
            </a:r>
          </a:p>
          <a:p>
            <a:pPr lvl="2"/>
            <a:r>
              <a:t>Third level</a:t>
            </a:r>
          </a:p>
          <a:p>
            <a:pPr lvl="3"/>
            <a:r>
              <a:t>Fourth level</a:t>
            </a:r>
          </a:p>
          <a:p>
            <a:pPr lvl="4"/>
            <a:r>
              <a:t>Fifth level</a:t>
            </a:r>
          </a:p>
        </p:txBody>
      </p:sp>
      <p:sp>
        <p:nvSpPr>
          <p:cNvPr id="6" name="Footer Placeholder 5"/>
          <p:cNvSpPr>
            <a:spLocks noGrp="1"/>
          </p:cNvSpPr>
          <p:nvPr>
            <p:ph type="ftr" sz="quarter" idx="4"/>
          </p:nvPr>
        </p:nvSpPr>
        <p:spPr>
          <a:xfrm>
            <a:off x="0" y="8685214"/>
            <a:ext cx="2971800" cy="458787"/>
          </a:xfrm>
          <a:prstGeom prst="rect">
            <a:avLst/>
          </a:prstGeom>
        </p:spPr>
        <p:txBody>
          <a:bodyPr vert="horz" lIns="91425" tIns="45713" rIns="91425" bIns="45713" rtlCol="0" anchor="b"/>
          <a:lstStyle>
            <a:lvl1pPr algn="l">
              <a:defRPr sz="1200"/>
            </a:lvl1pPr>
          </a:lstStyle>
          <a:p>
            <a:endParaRPr dirty="0"/>
          </a:p>
        </p:txBody>
      </p:sp>
      <p:sp>
        <p:nvSpPr>
          <p:cNvPr id="7" name="Slide Number Placeholder 6"/>
          <p:cNvSpPr>
            <a:spLocks noGrp="1"/>
          </p:cNvSpPr>
          <p:nvPr>
            <p:ph type="sldNum" sz="quarter" idx="5"/>
          </p:nvPr>
        </p:nvSpPr>
        <p:spPr>
          <a:xfrm>
            <a:off x="3884613" y="8685214"/>
            <a:ext cx="2971800" cy="458787"/>
          </a:xfrm>
          <a:prstGeom prst="rect">
            <a:avLst/>
          </a:prstGeom>
        </p:spPr>
        <p:txBody>
          <a:bodyPr vert="horz" lIns="91425" tIns="45713" rIns="91425" bIns="45713" rtlCol="0" anchor="b"/>
          <a:lstStyle>
            <a:lvl1pPr algn="r">
              <a:defRPr sz="1200"/>
            </a:lvl1pPr>
          </a:lstStyle>
          <a:p>
            <a:fld id="{0A3C37BE-C303-496D-B5CD-85F2937540FC}" type="slidenum">
              <a:rPr/>
              <a:t>‹#›</a:t>
            </a:fld>
            <a:endParaRPr dirty="0"/>
          </a:p>
        </p:txBody>
      </p:sp>
    </p:spTree>
    <p:extLst>
      <p:ext uri="{BB962C8B-B14F-4D97-AF65-F5344CB8AC3E}">
        <p14:creationId xmlns:p14="http://schemas.microsoft.com/office/powerpoint/2010/main" val="335084220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i="1" dirty="0">
              <a:latin typeface="Arial" pitchFamily="34" charset="0"/>
              <a:cs typeface="Arial" pitchFamily="34" charset="0"/>
            </a:endParaRPr>
          </a:p>
        </p:txBody>
      </p:sp>
      <p:sp>
        <p:nvSpPr>
          <p:cNvPr id="4" name="Slide Number Placeholder 3"/>
          <p:cNvSpPr>
            <a:spLocks noGrp="1"/>
          </p:cNvSpPr>
          <p:nvPr>
            <p:ph type="sldNum" sz="quarter" idx="10"/>
          </p:nvPr>
        </p:nvSpPr>
        <p:spPr/>
        <p:txBody>
          <a:bodyPr/>
          <a:lstStyle/>
          <a:p>
            <a:fld id="{0A3C37BE-C303-496D-B5CD-85F2937540FC}" type="slidenum">
              <a:rPr lang="en-US" smtClean="0"/>
              <a:t>1</a:t>
            </a:fld>
            <a:endParaRPr lang="en-US" dirty="0"/>
          </a:p>
        </p:txBody>
      </p:sp>
    </p:spTree>
    <p:extLst>
      <p:ext uri="{BB962C8B-B14F-4D97-AF65-F5344CB8AC3E}">
        <p14:creationId xmlns:p14="http://schemas.microsoft.com/office/powerpoint/2010/main" val="240615026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11</a:t>
            </a:fld>
            <a:endParaRPr lang="en-US" dirty="0"/>
          </a:p>
        </p:txBody>
      </p:sp>
    </p:spTree>
    <p:extLst>
      <p:ext uri="{BB962C8B-B14F-4D97-AF65-F5344CB8AC3E}">
        <p14:creationId xmlns:p14="http://schemas.microsoft.com/office/powerpoint/2010/main" val="65502444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12</a:t>
            </a:fld>
            <a:endParaRPr lang="en-US" dirty="0"/>
          </a:p>
        </p:txBody>
      </p:sp>
    </p:spTree>
    <p:extLst>
      <p:ext uri="{BB962C8B-B14F-4D97-AF65-F5344CB8AC3E}">
        <p14:creationId xmlns:p14="http://schemas.microsoft.com/office/powerpoint/2010/main" val="319021902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13</a:t>
            </a:fld>
            <a:endParaRPr lang="en-US" dirty="0"/>
          </a:p>
        </p:txBody>
      </p:sp>
    </p:spTree>
    <p:extLst>
      <p:ext uri="{BB962C8B-B14F-4D97-AF65-F5344CB8AC3E}">
        <p14:creationId xmlns:p14="http://schemas.microsoft.com/office/powerpoint/2010/main" val="362938427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14</a:t>
            </a:fld>
            <a:endParaRPr lang="en-US" dirty="0"/>
          </a:p>
        </p:txBody>
      </p:sp>
    </p:spTree>
    <p:extLst>
      <p:ext uri="{BB962C8B-B14F-4D97-AF65-F5344CB8AC3E}">
        <p14:creationId xmlns:p14="http://schemas.microsoft.com/office/powerpoint/2010/main" val="230928891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15</a:t>
            </a:fld>
            <a:endParaRPr lang="en-US" dirty="0"/>
          </a:p>
        </p:txBody>
      </p:sp>
    </p:spTree>
    <p:extLst>
      <p:ext uri="{BB962C8B-B14F-4D97-AF65-F5344CB8AC3E}">
        <p14:creationId xmlns:p14="http://schemas.microsoft.com/office/powerpoint/2010/main" val="220622617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16</a:t>
            </a:fld>
            <a:endParaRPr lang="en-US" dirty="0"/>
          </a:p>
        </p:txBody>
      </p:sp>
    </p:spTree>
    <p:extLst>
      <p:ext uri="{BB962C8B-B14F-4D97-AF65-F5344CB8AC3E}">
        <p14:creationId xmlns:p14="http://schemas.microsoft.com/office/powerpoint/2010/main" val="387408007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17</a:t>
            </a:fld>
            <a:endParaRPr lang="en-US" dirty="0"/>
          </a:p>
        </p:txBody>
      </p:sp>
    </p:spTree>
    <p:extLst>
      <p:ext uri="{BB962C8B-B14F-4D97-AF65-F5344CB8AC3E}">
        <p14:creationId xmlns:p14="http://schemas.microsoft.com/office/powerpoint/2010/main" val="245787044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18</a:t>
            </a:fld>
            <a:endParaRPr lang="en-US" dirty="0"/>
          </a:p>
        </p:txBody>
      </p:sp>
    </p:spTree>
    <p:extLst>
      <p:ext uri="{BB962C8B-B14F-4D97-AF65-F5344CB8AC3E}">
        <p14:creationId xmlns:p14="http://schemas.microsoft.com/office/powerpoint/2010/main" val="2368343272"/>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19</a:t>
            </a:fld>
            <a:endParaRPr lang="en-US" dirty="0"/>
          </a:p>
        </p:txBody>
      </p:sp>
    </p:spTree>
    <p:extLst>
      <p:ext uri="{BB962C8B-B14F-4D97-AF65-F5344CB8AC3E}">
        <p14:creationId xmlns:p14="http://schemas.microsoft.com/office/powerpoint/2010/main" val="2707195182"/>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20</a:t>
            </a:fld>
            <a:endParaRPr lang="en-US" dirty="0"/>
          </a:p>
        </p:txBody>
      </p:sp>
    </p:spTree>
    <p:extLst>
      <p:ext uri="{BB962C8B-B14F-4D97-AF65-F5344CB8AC3E}">
        <p14:creationId xmlns:p14="http://schemas.microsoft.com/office/powerpoint/2010/main" val="428602714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A3C37BE-C303-496D-B5CD-85F2937540FC}" type="slidenum">
              <a:rPr lang="en-US" smtClean="0"/>
              <a:t>2</a:t>
            </a:fld>
            <a:endParaRPr lang="en-US" dirty="0"/>
          </a:p>
        </p:txBody>
      </p:sp>
    </p:spTree>
    <p:extLst>
      <p:ext uri="{BB962C8B-B14F-4D97-AF65-F5344CB8AC3E}">
        <p14:creationId xmlns:p14="http://schemas.microsoft.com/office/powerpoint/2010/main" val="391569517"/>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21</a:t>
            </a:fld>
            <a:endParaRPr lang="en-US" dirty="0"/>
          </a:p>
        </p:txBody>
      </p:sp>
    </p:spTree>
    <p:extLst>
      <p:ext uri="{BB962C8B-B14F-4D97-AF65-F5344CB8AC3E}">
        <p14:creationId xmlns:p14="http://schemas.microsoft.com/office/powerpoint/2010/main" val="3582054411"/>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22</a:t>
            </a:fld>
            <a:endParaRPr lang="en-US" dirty="0"/>
          </a:p>
        </p:txBody>
      </p:sp>
    </p:spTree>
    <p:extLst>
      <p:ext uri="{BB962C8B-B14F-4D97-AF65-F5344CB8AC3E}">
        <p14:creationId xmlns:p14="http://schemas.microsoft.com/office/powerpoint/2010/main" val="1683973116"/>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23</a:t>
            </a:fld>
            <a:endParaRPr lang="en-US" dirty="0"/>
          </a:p>
        </p:txBody>
      </p:sp>
    </p:spTree>
    <p:extLst>
      <p:ext uri="{BB962C8B-B14F-4D97-AF65-F5344CB8AC3E}">
        <p14:creationId xmlns:p14="http://schemas.microsoft.com/office/powerpoint/2010/main" val="166857052"/>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24</a:t>
            </a:fld>
            <a:endParaRPr lang="en-US" dirty="0"/>
          </a:p>
        </p:txBody>
      </p:sp>
    </p:spTree>
    <p:extLst>
      <p:ext uri="{BB962C8B-B14F-4D97-AF65-F5344CB8AC3E}">
        <p14:creationId xmlns:p14="http://schemas.microsoft.com/office/powerpoint/2010/main" val="4269153429"/>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A3C37BE-C303-496D-B5CD-85F2937540FC}" type="slidenum">
              <a:rPr lang="en-US" smtClean="0"/>
              <a:t>25</a:t>
            </a:fld>
            <a:endParaRPr lang="en-US" dirty="0"/>
          </a:p>
        </p:txBody>
      </p:sp>
    </p:spTree>
    <p:extLst>
      <p:ext uri="{BB962C8B-B14F-4D97-AF65-F5344CB8AC3E}">
        <p14:creationId xmlns:p14="http://schemas.microsoft.com/office/powerpoint/2010/main" val="4146358834"/>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26</a:t>
            </a:fld>
            <a:endParaRPr lang="en-US" dirty="0"/>
          </a:p>
        </p:txBody>
      </p:sp>
    </p:spTree>
    <p:extLst>
      <p:ext uri="{BB962C8B-B14F-4D97-AF65-F5344CB8AC3E}">
        <p14:creationId xmlns:p14="http://schemas.microsoft.com/office/powerpoint/2010/main" val="409061304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A3C37BE-C303-496D-B5CD-85F2937540FC}" type="slidenum">
              <a:rPr lang="en-US" smtClean="0"/>
              <a:t>3</a:t>
            </a:fld>
            <a:endParaRPr lang="en-US" dirty="0"/>
          </a:p>
        </p:txBody>
      </p:sp>
    </p:spTree>
    <p:extLst>
      <p:ext uri="{BB962C8B-B14F-4D97-AF65-F5344CB8AC3E}">
        <p14:creationId xmlns:p14="http://schemas.microsoft.com/office/powerpoint/2010/main" val="174061209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defTabSz="914248">
              <a:defRPr/>
            </a:pPr>
            <a:fld id="{0A3C37BE-C303-496D-B5CD-85F2937540FC}" type="slidenum">
              <a:rPr lang="en-US">
                <a:solidFill>
                  <a:srgbClr val="514843"/>
                </a:solidFill>
                <a:latin typeface="Euphemia"/>
              </a:rPr>
              <a:pPr defTabSz="914248">
                <a:defRPr/>
              </a:pPr>
              <a:t>5</a:t>
            </a:fld>
            <a:endParaRPr lang="en-US" dirty="0">
              <a:solidFill>
                <a:srgbClr val="514843"/>
              </a:solidFill>
              <a:latin typeface="Euphemia"/>
            </a:endParaRPr>
          </a:p>
        </p:txBody>
      </p:sp>
    </p:spTree>
    <p:extLst>
      <p:ext uri="{BB962C8B-B14F-4D97-AF65-F5344CB8AC3E}">
        <p14:creationId xmlns:p14="http://schemas.microsoft.com/office/powerpoint/2010/main" val="278161236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6</a:t>
            </a:fld>
            <a:endParaRPr lang="en-US" dirty="0"/>
          </a:p>
        </p:txBody>
      </p:sp>
    </p:spTree>
    <p:extLst>
      <p:ext uri="{BB962C8B-B14F-4D97-AF65-F5344CB8AC3E}">
        <p14:creationId xmlns:p14="http://schemas.microsoft.com/office/powerpoint/2010/main" val="380782453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7</a:t>
            </a:fld>
            <a:endParaRPr lang="en-US" dirty="0"/>
          </a:p>
        </p:txBody>
      </p:sp>
    </p:spTree>
    <p:extLst>
      <p:ext uri="{BB962C8B-B14F-4D97-AF65-F5344CB8AC3E}">
        <p14:creationId xmlns:p14="http://schemas.microsoft.com/office/powerpoint/2010/main" val="96600060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8</a:t>
            </a:fld>
            <a:endParaRPr lang="en-US" dirty="0"/>
          </a:p>
        </p:txBody>
      </p:sp>
    </p:spTree>
    <p:extLst>
      <p:ext uri="{BB962C8B-B14F-4D97-AF65-F5344CB8AC3E}">
        <p14:creationId xmlns:p14="http://schemas.microsoft.com/office/powerpoint/2010/main" val="312719843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9</a:t>
            </a:fld>
            <a:endParaRPr lang="en-US" dirty="0"/>
          </a:p>
        </p:txBody>
      </p:sp>
    </p:spTree>
    <p:extLst>
      <p:ext uri="{BB962C8B-B14F-4D97-AF65-F5344CB8AC3E}">
        <p14:creationId xmlns:p14="http://schemas.microsoft.com/office/powerpoint/2010/main" val="19272662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7848CD3-DE4D-4B59-B9EC-A189058C953C}" type="slidenum">
              <a:rPr lang="en-US" smtClean="0"/>
              <a:t>10</a:t>
            </a:fld>
            <a:endParaRPr lang="en-US" dirty="0"/>
          </a:p>
        </p:txBody>
      </p:sp>
    </p:spTree>
    <p:extLst>
      <p:ext uri="{BB962C8B-B14F-4D97-AF65-F5344CB8AC3E}">
        <p14:creationId xmlns:p14="http://schemas.microsoft.com/office/powerpoint/2010/main" val="1364412644"/>
      </p:ext>
    </p:extLst>
  </p:cSld>
  <p:clrMapOvr>
    <a:masterClrMapping/>
  </p:clrMapOvr>
</p:notes>
</file>

<file path=ppt/slideLayouts/_rels/slideLayout1.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8" name="Rectangle 7"/>
          <p:cNvSpPr/>
          <p:nvPr/>
        </p:nvSpPr>
        <p:spPr>
          <a:xfrm>
            <a:off x="0" y="0"/>
            <a:ext cx="12192000" cy="1079876"/>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dirty="0"/>
          </a:p>
        </p:txBody>
      </p:sp>
      <p:pic>
        <p:nvPicPr>
          <p:cNvPr id="11" name="Picture 10"/>
          <p:cNvPicPr>
            <a:picLocks noChangeAspect="1"/>
          </p:cNvPicPr>
          <p:nvPr/>
        </p:nvPicPr>
        <p:blipFill rotWithShape="1">
          <a:blip r:embed="rId2" cstate="print">
            <a:duotone>
              <a:schemeClr val="accent2">
                <a:shade val="45000"/>
                <a:satMod val="135000"/>
              </a:schemeClr>
              <a:prstClr val="white"/>
            </a:duotone>
            <a:extLst>
              <a:ext uri="{BEBA8EAE-BF5A-486C-A8C5-ECC9F3942E4B}">
                <a14:imgProps xmlns:a14="http://schemas.microsoft.com/office/drawing/2010/main">
                  <a14:imgLayer r:embed="rId3">
                    <a14:imgEffect>
                      <a14:saturation sat="30000"/>
                    </a14:imgEffect>
                  </a14:imgLayer>
                </a14:imgProps>
              </a:ext>
              <a:ext uri="{28A0092B-C50C-407E-A947-70E740481C1C}">
                <a14:useLocalDpi xmlns:a14="http://schemas.microsoft.com/office/drawing/2010/main" val="0"/>
              </a:ext>
            </a:extLst>
          </a:blip>
          <a:srcRect/>
          <a:stretch/>
        </p:blipFill>
        <p:spPr>
          <a:xfrm>
            <a:off x="1324445" y="0"/>
            <a:ext cx="1747524" cy="2292094"/>
          </a:xfrm>
          <a:prstGeom prst="rect">
            <a:avLst/>
          </a:prstGeom>
        </p:spPr>
      </p:pic>
      <p:sp>
        <p:nvSpPr>
          <p:cNvPr id="2" name="Title 1"/>
          <p:cNvSpPr>
            <a:spLocks noGrp="1"/>
          </p:cNvSpPr>
          <p:nvPr>
            <p:ph type="ctrTitle"/>
          </p:nvPr>
        </p:nvSpPr>
        <p:spPr>
          <a:xfrm>
            <a:off x="1104900" y="2292094"/>
            <a:ext cx="10096500" cy="2219691"/>
          </a:xfrm>
        </p:spPr>
        <p:txBody>
          <a:bodyPr anchor="ctr">
            <a:normAutofit/>
          </a:bodyPr>
          <a:lstStyle>
            <a:lvl1pPr algn="l">
              <a:defRPr sz="4400" cap="all" baseline="0"/>
            </a:lvl1pPr>
          </a:lstStyle>
          <a:p>
            <a:r>
              <a:rPr lang="en-US"/>
              <a:t>Click to edit Master title style</a:t>
            </a:r>
            <a:endParaRPr/>
          </a:p>
        </p:txBody>
      </p:sp>
      <p:sp>
        <p:nvSpPr>
          <p:cNvPr id="3" name="Subtitle 2"/>
          <p:cNvSpPr>
            <a:spLocks noGrp="1"/>
          </p:cNvSpPr>
          <p:nvPr>
            <p:ph type="subTitle" idx="1"/>
          </p:nvPr>
        </p:nvSpPr>
        <p:spPr>
          <a:xfrm>
            <a:off x="1104898" y="4511784"/>
            <a:ext cx="10096501" cy="955565"/>
          </a:xfrm>
        </p:spPr>
        <p:txBody>
          <a:bodyPr>
            <a:normAutofit/>
          </a:bodyPr>
          <a:lstStyle>
            <a:lvl1pPr marL="0" indent="0" algn="l">
              <a:spcBef>
                <a:spcPts val="0"/>
              </a:spcBef>
              <a:buNone/>
              <a:defRPr sz="18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a:p>
        </p:txBody>
      </p:sp>
      <p:sp>
        <p:nvSpPr>
          <p:cNvPr id="7" name="Rectangle 6"/>
          <p:cNvSpPr/>
          <p:nvPr/>
        </p:nvSpPr>
        <p:spPr>
          <a:xfrm>
            <a:off x="0" y="5778124"/>
            <a:ext cx="12192000" cy="1079876"/>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dirty="0"/>
          </a:p>
        </p:txBody>
      </p:sp>
      <p:sp>
        <p:nvSpPr>
          <p:cNvPr id="4" name="Date Placeholder 3"/>
          <p:cNvSpPr>
            <a:spLocks noGrp="1"/>
          </p:cNvSpPr>
          <p:nvPr>
            <p:ph type="dt" sz="half" idx="10"/>
          </p:nvPr>
        </p:nvSpPr>
        <p:spPr/>
        <p:txBody>
          <a:bodyPr/>
          <a:lstStyle>
            <a:lvl1pPr>
              <a:defRPr baseline="0">
                <a:solidFill>
                  <a:schemeClr val="tx1">
                    <a:lumMod val="20000"/>
                    <a:lumOff val="80000"/>
                  </a:schemeClr>
                </a:solidFill>
              </a:defRPr>
            </a:lvl1pPr>
          </a:lstStyle>
          <a:p>
            <a:fld id="{402B9795-92DC-40DC-A1CA-9A4B349D7824}" type="datetimeFigureOut">
              <a:rPr lang="en-US" smtClean="0"/>
              <a:pPr/>
              <a:t>05/10/2018</a:t>
            </a:fld>
            <a:endParaRPr lang="en-US" dirty="0"/>
          </a:p>
        </p:txBody>
      </p:sp>
      <p:sp>
        <p:nvSpPr>
          <p:cNvPr id="5" name="Footer Placeholder 4"/>
          <p:cNvSpPr>
            <a:spLocks noGrp="1"/>
          </p:cNvSpPr>
          <p:nvPr>
            <p:ph type="ftr" sz="quarter" idx="11"/>
          </p:nvPr>
        </p:nvSpPr>
        <p:spPr/>
        <p:txBody>
          <a:bodyPr/>
          <a:lstStyle>
            <a:lvl1pPr>
              <a:defRPr baseline="0">
                <a:solidFill>
                  <a:schemeClr val="tx1">
                    <a:lumMod val="20000"/>
                    <a:lumOff val="80000"/>
                  </a:schemeClr>
                </a:solidFill>
              </a:defRPr>
            </a:lvl1pPr>
          </a:lstStyle>
          <a:p>
            <a:endParaRPr lang="en-US" dirty="0"/>
          </a:p>
        </p:txBody>
      </p:sp>
      <p:sp>
        <p:nvSpPr>
          <p:cNvPr id="6" name="Slide Number Placeholder 5"/>
          <p:cNvSpPr>
            <a:spLocks noGrp="1"/>
          </p:cNvSpPr>
          <p:nvPr>
            <p:ph type="sldNum" sz="quarter" idx="12"/>
          </p:nvPr>
        </p:nvSpPr>
        <p:spPr/>
        <p:txBody>
          <a:bodyPr/>
          <a:lstStyle>
            <a:lvl1pPr>
              <a:defRPr baseline="0">
                <a:solidFill>
                  <a:schemeClr val="tx1">
                    <a:lumMod val="20000"/>
                    <a:lumOff val="80000"/>
                  </a:schemeClr>
                </a:solidFill>
              </a:defRPr>
            </a:lvl1pPr>
          </a:lstStyle>
          <a:p>
            <a:fld id="{0FF54DE5-C571-48E8-A5BC-B369434E2F44}" type="slidenum">
              <a:rPr lang="en-US" smtClean="0"/>
              <a:pPr/>
              <a:t>‹#›</a:t>
            </a:fld>
            <a:endParaRPr lang="en-US" dirty="0"/>
          </a:p>
        </p:txBody>
      </p:sp>
    </p:spTree>
    <p:extLst>
      <p:ext uri="{BB962C8B-B14F-4D97-AF65-F5344CB8AC3E}">
        <p14:creationId xmlns:p14="http://schemas.microsoft.com/office/powerpoint/2010/main" val="165975651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p:txBody>
          <a:bodyPr anchor="b"/>
          <a:lstStyle>
            <a:lvl1pPr>
              <a:defRPr sz="3200"/>
            </a:lvl1pPr>
          </a:lstStyle>
          <a:p>
            <a:r>
              <a:rPr lang="en-US"/>
              <a:t>Click to edit Master title style</a:t>
            </a:r>
            <a:endParaRPr/>
          </a:p>
        </p:txBody>
      </p:sp>
      <p:sp>
        <p:nvSpPr>
          <p:cNvPr id="4" name="Text Placeholder 3"/>
          <p:cNvSpPr>
            <a:spLocks noGrp="1"/>
          </p:cNvSpPr>
          <p:nvPr>
            <p:ph type="body" sz="half" idx="2"/>
          </p:nvPr>
        </p:nvSpPr>
        <p:spPr>
          <a:xfrm>
            <a:off x="1104900" y="1600200"/>
            <a:ext cx="3396996" cy="4572000"/>
          </a:xfrm>
        </p:spPr>
        <p:txBody>
          <a:bodyPr>
            <a:normAutofit/>
          </a:bodyPr>
          <a:lstStyle>
            <a:lvl1pPr marL="0" indent="0">
              <a:spcBef>
                <a:spcPts val="1200"/>
              </a:spcBef>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3" name="Picture Placeholder 2" descr="An empty placeholder to add an image. Click on the placeholder and select the image that you wish to add."/>
          <p:cNvSpPr>
            <a:spLocks noGrp="1"/>
          </p:cNvSpPr>
          <p:nvPr>
            <p:ph type="pic" idx="1"/>
          </p:nvPr>
        </p:nvSpPr>
        <p:spPr>
          <a:xfrm>
            <a:off x="4654671" y="1600199"/>
            <a:ext cx="6430912" cy="4572001"/>
          </a:xfrm>
        </p:spPr>
        <p:txBody>
          <a:bodyPr tIns="1188720">
            <a:normAutofit/>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endParaRPr dirty="0"/>
          </a:p>
        </p:txBody>
      </p:sp>
      <p:sp>
        <p:nvSpPr>
          <p:cNvPr id="5" name="Date Placeholder 4"/>
          <p:cNvSpPr>
            <a:spLocks noGrp="1"/>
          </p:cNvSpPr>
          <p:nvPr>
            <p:ph type="dt" sz="half" idx="10"/>
          </p:nvPr>
        </p:nvSpPr>
        <p:spPr/>
        <p:txBody>
          <a:bodyPr/>
          <a:lstStyle/>
          <a:p>
            <a:fld id="{402B9795-92DC-40DC-A1CA-9A4B349D7824}" type="datetimeFigureOut">
              <a:rPr lang="en-US"/>
              <a:t>05/10/2018</a:t>
            </a:fld>
            <a:endParaRPr dirty="0"/>
          </a:p>
        </p:txBody>
      </p:sp>
      <p:sp>
        <p:nvSpPr>
          <p:cNvPr id="6" name="Footer Placeholder 5"/>
          <p:cNvSpPr>
            <a:spLocks noGrp="1"/>
          </p:cNvSpPr>
          <p:nvPr>
            <p:ph type="ftr" sz="quarter" idx="11"/>
          </p:nvPr>
        </p:nvSpPr>
        <p:spPr/>
        <p:txBody>
          <a:bodyPr/>
          <a:lstStyle/>
          <a:p>
            <a:endParaRPr dirty="0"/>
          </a:p>
        </p:txBody>
      </p:sp>
      <p:sp>
        <p:nvSpPr>
          <p:cNvPr id="7" name="Slide Number Placeholder 6"/>
          <p:cNvSpPr>
            <a:spLocks noGrp="1"/>
          </p:cNvSpPr>
          <p:nvPr>
            <p:ph type="sldNum" sz="quarter" idx="12"/>
          </p:nvPr>
        </p:nvSpPr>
        <p:spPr/>
        <p:txBody>
          <a:bodyPr/>
          <a:lstStyle/>
          <a:p>
            <a:fld id="{0FF54DE5-C571-48E8-A5BC-B369434E2F44}" type="slidenum">
              <a:rPr/>
              <a:t>‹#›</a:t>
            </a:fld>
            <a:endParaRPr dirty="0"/>
          </a:p>
        </p:txBody>
      </p:sp>
    </p:spTree>
    <p:extLst>
      <p:ext uri="{BB962C8B-B14F-4D97-AF65-F5344CB8AC3E}">
        <p14:creationId xmlns:p14="http://schemas.microsoft.com/office/powerpoint/2010/main" val="76963709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4" name="Date Placeholder 3"/>
          <p:cNvSpPr>
            <a:spLocks noGrp="1"/>
          </p:cNvSpPr>
          <p:nvPr>
            <p:ph type="dt" sz="half" idx="10"/>
          </p:nvPr>
        </p:nvSpPr>
        <p:spPr/>
        <p:txBody>
          <a:bodyPr/>
          <a:lstStyle/>
          <a:p>
            <a:fld id="{402B9795-92DC-40DC-A1CA-9A4B349D7824}" type="datetimeFigureOut">
              <a:rPr lang="en-US"/>
              <a:t>05/10/2018</a:t>
            </a:fld>
            <a:endParaRPr dirty="0"/>
          </a:p>
        </p:txBody>
      </p:sp>
      <p:sp>
        <p:nvSpPr>
          <p:cNvPr id="5" name="Footer Placeholder 4"/>
          <p:cNvSpPr>
            <a:spLocks noGrp="1"/>
          </p:cNvSpPr>
          <p:nvPr>
            <p:ph type="ftr" sz="quarter" idx="11"/>
          </p:nvPr>
        </p:nvSpPr>
        <p:spPr/>
        <p:txBody>
          <a:bodyPr/>
          <a:lstStyle/>
          <a:p>
            <a:endParaRPr dirty="0"/>
          </a:p>
        </p:txBody>
      </p:sp>
      <p:sp>
        <p:nvSpPr>
          <p:cNvPr id="6" name="Slide Number Placeholder 5"/>
          <p:cNvSpPr>
            <a:spLocks noGrp="1"/>
          </p:cNvSpPr>
          <p:nvPr>
            <p:ph type="sldNum" sz="quarter" idx="12"/>
          </p:nvPr>
        </p:nvSpPr>
        <p:spPr/>
        <p:txBody>
          <a:bodyPr/>
          <a:lstStyle/>
          <a:p>
            <a:fld id="{0FF54DE5-C571-48E8-A5BC-B369434E2F44}" type="slidenum">
              <a:rPr/>
              <a:t>‹#›</a:t>
            </a:fld>
            <a:endParaRPr dirty="0"/>
          </a:p>
        </p:txBody>
      </p:sp>
    </p:spTree>
    <p:extLst>
      <p:ext uri="{BB962C8B-B14F-4D97-AF65-F5344CB8AC3E}">
        <p14:creationId xmlns:p14="http://schemas.microsoft.com/office/powerpoint/2010/main" val="201207670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372600" y="365125"/>
            <a:ext cx="1714500" cy="5811838"/>
          </a:xfrm>
        </p:spPr>
        <p:txBody>
          <a:bodyPr vert="eaVert"/>
          <a:lstStyle/>
          <a:p>
            <a:r>
              <a:rPr lang="en-US"/>
              <a:t>Click to edit Master title style</a:t>
            </a:r>
            <a:endParaRPr/>
          </a:p>
        </p:txBody>
      </p:sp>
      <p:sp>
        <p:nvSpPr>
          <p:cNvPr id="3" name="Vertical Text Placeholder 2"/>
          <p:cNvSpPr>
            <a:spLocks noGrp="1"/>
          </p:cNvSpPr>
          <p:nvPr>
            <p:ph type="body" orient="vert" idx="1"/>
          </p:nvPr>
        </p:nvSpPr>
        <p:spPr>
          <a:xfrm>
            <a:off x="1104900" y="365125"/>
            <a:ext cx="8098896"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4" name="Date Placeholder 3"/>
          <p:cNvSpPr>
            <a:spLocks noGrp="1"/>
          </p:cNvSpPr>
          <p:nvPr>
            <p:ph type="dt" sz="half" idx="10"/>
          </p:nvPr>
        </p:nvSpPr>
        <p:spPr/>
        <p:txBody>
          <a:bodyPr/>
          <a:lstStyle/>
          <a:p>
            <a:fld id="{402B9795-92DC-40DC-A1CA-9A4B349D7824}" type="datetimeFigureOut">
              <a:rPr lang="en-US"/>
              <a:t>05/10/2018</a:t>
            </a:fld>
            <a:endParaRPr dirty="0"/>
          </a:p>
        </p:txBody>
      </p:sp>
      <p:sp>
        <p:nvSpPr>
          <p:cNvPr id="5" name="Footer Placeholder 4"/>
          <p:cNvSpPr>
            <a:spLocks noGrp="1"/>
          </p:cNvSpPr>
          <p:nvPr>
            <p:ph type="ftr" sz="quarter" idx="11"/>
          </p:nvPr>
        </p:nvSpPr>
        <p:spPr/>
        <p:txBody>
          <a:bodyPr/>
          <a:lstStyle/>
          <a:p>
            <a:endParaRPr dirty="0"/>
          </a:p>
        </p:txBody>
      </p:sp>
      <p:sp>
        <p:nvSpPr>
          <p:cNvPr id="6" name="Slide Number Placeholder 5"/>
          <p:cNvSpPr>
            <a:spLocks noGrp="1"/>
          </p:cNvSpPr>
          <p:nvPr>
            <p:ph type="sldNum" sz="quarter" idx="12"/>
          </p:nvPr>
        </p:nvSpPr>
        <p:spPr/>
        <p:txBody>
          <a:bodyPr/>
          <a:lstStyle/>
          <a:p>
            <a:fld id="{0FF54DE5-C571-48E8-A5BC-B369434E2F44}" type="slidenum">
              <a:rPr/>
              <a:t>‹#›</a:t>
            </a:fld>
            <a:endParaRPr dirty="0"/>
          </a:p>
        </p:txBody>
      </p:sp>
      <p:grpSp>
        <p:nvGrpSpPr>
          <p:cNvPr id="7" name="Group 6"/>
          <p:cNvGrpSpPr/>
          <p:nvPr/>
        </p:nvGrpSpPr>
        <p:grpSpPr>
          <a:xfrm rot="5400000">
            <a:off x="6514047" y="3228843"/>
            <a:ext cx="5632704" cy="84403"/>
            <a:chOff x="1073150" y="1219201"/>
            <a:chExt cx="10058400" cy="63125"/>
          </a:xfrm>
        </p:grpSpPr>
        <p:cxnSp>
          <p:nvCxnSpPr>
            <p:cNvPr id="8" name="Straight Connector 7"/>
            <p:cNvCxnSpPr/>
            <p:nvPr/>
          </p:nvCxnSpPr>
          <p:spPr>
            <a:xfrm rot="10800000">
              <a:off x="1073150" y="1219201"/>
              <a:ext cx="10058400" cy="0"/>
            </a:xfrm>
            <a:prstGeom prst="line">
              <a:avLst/>
            </a:prstGeom>
            <a:ln w="381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rot="10800000">
              <a:off x="1073150" y="1282326"/>
              <a:ext cx="10058400" cy="0"/>
            </a:xfrm>
            <a:prstGeom prst="line">
              <a:avLst/>
            </a:prstGeom>
            <a:ln w="127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4459271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4" name="Date Placeholder 3"/>
          <p:cNvSpPr>
            <a:spLocks noGrp="1"/>
          </p:cNvSpPr>
          <p:nvPr>
            <p:ph type="dt" sz="half" idx="10"/>
          </p:nvPr>
        </p:nvSpPr>
        <p:spPr/>
        <p:txBody>
          <a:bodyPr/>
          <a:lstStyle/>
          <a:p>
            <a:fld id="{402B9795-92DC-40DC-A1CA-9A4B349D7824}" type="datetimeFigureOut">
              <a:rPr lang="en-US"/>
              <a:t>05/10/2018</a:t>
            </a:fld>
            <a:endParaRPr dirty="0"/>
          </a:p>
        </p:txBody>
      </p:sp>
      <p:sp>
        <p:nvSpPr>
          <p:cNvPr id="5" name="Footer Placeholder 4"/>
          <p:cNvSpPr>
            <a:spLocks noGrp="1"/>
          </p:cNvSpPr>
          <p:nvPr>
            <p:ph type="ftr" sz="quarter" idx="11"/>
          </p:nvPr>
        </p:nvSpPr>
        <p:spPr/>
        <p:txBody>
          <a:bodyPr/>
          <a:lstStyle/>
          <a:p>
            <a:endParaRPr dirty="0"/>
          </a:p>
        </p:txBody>
      </p:sp>
      <p:sp>
        <p:nvSpPr>
          <p:cNvPr id="6" name="Slide Number Placeholder 5"/>
          <p:cNvSpPr>
            <a:spLocks noGrp="1"/>
          </p:cNvSpPr>
          <p:nvPr>
            <p:ph type="sldNum" sz="quarter" idx="12"/>
          </p:nvPr>
        </p:nvSpPr>
        <p:spPr/>
        <p:txBody>
          <a:bodyPr/>
          <a:lstStyle/>
          <a:p>
            <a:fld id="{0FF54DE5-C571-48E8-A5BC-B369434E2F44}" type="slidenum">
              <a:rPr/>
              <a:t>‹#›</a:t>
            </a:fld>
            <a:endParaRPr dirty="0"/>
          </a:p>
        </p:txBody>
      </p:sp>
    </p:spTree>
    <p:extLst>
      <p:ext uri="{BB962C8B-B14F-4D97-AF65-F5344CB8AC3E}">
        <p14:creationId xmlns:p14="http://schemas.microsoft.com/office/powerpoint/2010/main" val="378687682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preserve="1">
  <p:cSld name="Title Slide with Picture">
    <p:spTree>
      <p:nvGrpSpPr>
        <p:cNvPr id="1" name=""/>
        <p:cNvGrpSpPr/>
        <p:nvPr/>
      </p:nvGrpSpPr>
      <p:grpSpPr>
        <a:xfrm>
          <a:off x="0" y="0"/>
          <a:ext cx="0" cy="0"/>
          <a:chOff x="0" y="0"/>
          <a:chExt cx="0" cy="0"/>
        </a:xfrm>
      </p:grpSpPr>
      <p:sp>
        <p:nvSpPr>
          <p:cNvPr id="2" name="Title 1"/>
          <p:cNvSpPr>
            <a:spLocks noGrp="1"/>
          </p:cNvSpPr>
          <p:nvPr>
            <p:ph type="ctrTitle"/>
          </p:nvPr>
        </p:nvSpPr>
        <p:spPr>
          <a:xfrm>
            <a:off x="1104900" y="2292094"/>
            <a:ext cx="5734050" cy="2219691"/>
          </a:xfrm>
        </p:spPr>
        <p:txBody>
          <a:bodyPr anchor="ctr">
            <a:normAutofit/>
          </a:bodyPr>
          <a:lstStyle>
            <a:lvl1pPr algn="l">
              <a:defRPr sz="4400" cap="all" baseline="0"/>
            </a:lvl1pPr>
          </a:lstStyle>
          <a:p>
            <a:r>
              <a:rPr lang="en-US"/>
              <a:t>Click to edit Master title style</a:t>
            </a:r>
            <a:endParaRPr/>
          </a:p>
        </p:txBody>
      </p:sp>
      <p:sp>
        <p:nvSpPr>
          <p:cNvPr id="3" name="Subtitle 2"/>
          <p:cNvSpPr>
            <a:spLocks noGrp="1"/>
          </p:cNvSpPr>
          <p:nvPr>
            <p:ph type="subTitle" idx="1"/>
          </p:nvPr>
        </p:nvSpPr>
        <p:spPr>
          <a:xfrm>
            <a:off x="1104900" y="4511784"/>
            <a:ext cx="5734050" cy="955565"/>
          </a:xfrm>
        </p:spPr>
        <p:txBody>
          <a:bodyPr>
            <a:normAutofit/>
          </a:bodyPr>
          <a:lstStyle>
            <a:lvl1pPr marL="0" indent="0" algn="l">
              <a:spcBef>
                <a:spcPts val="0"/>
              </a:spcBef>
              <a:buNone/>
              <a:defRPr sz="18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a:p>
        </p:txBody>
      </p:sp>
      <p:sp>
        <p:nvSpPr>
          <p:cNvPr id="11" name="Picture Placeholder 10" descr="An empty placeholder to add an image. Click on the placeholder and select the image that you wish to add."/>
          <p:cNvSpPr>
            <a:spLocks noGrp="1"/>
          </p:cNvSpPr>
          <p:nvPr>
            <p:ph type="pic" sz="quarter" idx="13"/>
          </p:nvPr>
        </p:nvSpPr>
        <p:spPr>
          <a:xfrm>
            <a:off x="6981063" y="1310656"/>
            <a:ext cx="5210937" cy="4208604"/>
          </a:xfrm>
          <a:solidFill>
            <a:schemeClr val="tx1">
              <a:lumMod val="20000"/>
              <a:lumOff val="80000"/>
            </a:schemeClr>
          </a:solidFill>
        </p:spPr>
        <p:txBody>
          <a:bodyPr tIns="1005840"/>
          <a:lstStyle>
            <a:lvl1pPr marL="0" indent="0" algn="ctr">
              <a:buNone/>
              <a:defRPr/>
            </a:lvl1pPr>
          </a:lstStyle>
          <a:p>
            <a:r>
              <a:rPr lang="en-US" dirty="0"/>
              <a:t>Click icon to add picture</a:t>
            </a:r>
            <a:endParaRPr dirty="0"/>
          </a:p>
        </p:txBody>
      </p:sp>
      <p:sp>
        <p:nvSpPr>
          <p:cNvPr id="8" name="Rectangle 7"/>
          <p:cNvSpPr/>
          <p:nvPr/>
        </p:nvSpPr>
        <p:spPr>
          <a:xfrm>
            <a:off x="0" y="0"/>
            <a:ext cx="12192000" cy="1079876"/>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dirty="0"/>
          </a:p>
        </p:txBody>
      </p:sp>
      <p:grpSp>
        <p:nvGrpSpPr>
          <p:cNvPr id="14" name="Group 13"/>
          <p:cNvGrpSpPr/>
          <p:nvPr/>
        </p:nvGrpSpPr>
        <p:grpSpPr>
          <a:xfrm>
            <a:off x="0" y="1143000"/>
            <a:ext cx="12192000" cy="63125"/>
            <a:chOff x="507492" y="1501519"/>
            <a:chExt cx="8129016" cy="63125"/>
          </a:xfrm>
        </p:grpSpPr>
        <p:cxnSp>
          <p:nvCxnSpPr>
            <p:cNvPr id="15" name="Straight Connector 14"/>
            <p:cNvCxnSpPr/>
            <p:nvPr/>
          </p:nvCxnSpPr>
          <p:spPr>
            <a:xfrm>
              <a:off x="507492" y="1564644"/>
              <a:ext cx="8129016" cy="0"/>
            </a:xfrm>
            <a:prstGeom prst="line">
              <a:avLst/>
            </a:prstGeom>
            <a:ln w="381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507492" y="1501519"/>
              <a:ext cx="8129016" cy="0"/>
            </a:xfrm>
            <a:prstGeom prst="line">
              <a:avLst/>
            </a:prstGeom>
            <a:ln w="127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grpSp>
      <p:pic>
        <p:nvPicPr>
          <p:cNvPr id="10" name="Picture 9"/>
          <p:cNvPicPr>
            <a:picLocks noChangeAspect="1"/>
          </p:cNvPicPr>
          <p:nvPr/>
        </p:nvPicPr>
        <p:blipFill rotWithShape="1">
          <a:blip r:embed="rId2" cstate="print">
            <a:duotone>
              <a:schemeClr val="accent2">
                <a:shade val="45000"/>
                <a:satMod val="135000"/>
              </a:schemeClr>
              <a:prstClr val="white"/>
            </a:duotone>
            <a:extLst>
              <a:ext uri="{BEBA8EAE-BF5A-486C-A8C5-ECC9F3942E4B}">
                <a14:imgProps xmlns:a14="http://schemas.microsoft.com/office/drawing/2010/main">
                  <a14:imgLayer r:embed="rId3">
                    <a14:imgEffect>
                      <a14:saturation sat="30000"/>
                    </a14:imgEffect>
                  </a14:imgLayer>
                </a14:imgProps>
              </a:ext>
              <a:ext uri="{28A0092B-C50C-407E-A947-70E740481C1C}">
                <a14:useLocalDpi xmlns:a14="http://schemas.microsoft.com/office/drawing/2010/main" val="0"/>
              </a:ext>
            </a:extLst>
          </a:blip>
          <a:srcRect/>
          <a:stretch/>
        </p:blipFill>
        <p:spPr>
          <a:xfrm>
            <a:off x="1325880" y="0"/>
            <a:ext cx="1747524" cy="2292094"/>
          </a:xfrm>
          <a:prstGeom prst="rect">
            <a:avLst/>
          </a:prstGeom>
        </p:spPr>
      </p:pic>
      <p:grpSp>
        <p:nvGrpSpPr>
          <p:cNvPr id="13" name="Group 12"/>
          <p:cNvGrpSpPr/>
          <p:nvPr/>
        </p:nvGrpSpPr>
        <p:grpSpPr>
          <a:xfrm rot="10800000">
            <a:off x="0" y="5645510"/>
            <a:ext cx="12192000" cy="63125"/>
            <a:chOff x="507492" y="1501519"/>
            <a:chExt cx="8129016" cy="63125"/>
          </a:xfrm>
        </p:grpSpPr>
        <p:cxnSp>
          <p:nvCxnSpPr>
            <p:cNvPr id="17" name="Straight Connector 16"/>
            <p:cNvCxnSpPr/>
            <p:nvPr/>
          </p:nvCxnSpPr>
          <p:spPr>
            <a:xfrm>
              <a:off x="507492" y="1564644"/>
              <a:ext cx="8129016" cy="0"/>
            </a:xfrm>
            <a:prstGeom prst="line">
              <a:avLst/>
            </a:prstGeom>
            <a:ln w="381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a:off x="507492" y="1501519"/>
              <a:ext cx="8129016" cy="0"/>
            </a:xfrm>
            <a:prstGeom prst="line">
              <a:avLst/>
            </a:prstGeom>
            <a:ln w="127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grpSp>
      <p:sp>
        <p:nvSpPr>
          <p:cNvPr id="7" name="Rectangle 6"/>
          <p:cNvSpPr/>
          <p:nvPr/>
        </p:nvSpPr>
        <p:spPr>
          <a:xfrm>
            <a:off x="0" y="5778124"/>
            <a:ext cx="12192000" cy="1079876"/>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dirty="0"/>
          </a:p>
        </p:txBody>
      </p:sp>
    </p:spTree>
    <p:extLst>
      <p:ext uri="{BB962C8B-B14F-4D97-AF65-F5344CB8AC3E}">
        <p14:creationId xmlns:p14="http://schemas.microsoft.com/office/powerpoint/2010/main" val="267394360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grpSp>
        <p:nvGrpSpPr>
          <p:cNvPr id="8" name="Group 7"/>
          <p:cNvGrpSpPr/>
          <p:nvPr/>
        </p:nvGrpSpPr>
        <p:grpSpPr>
          <a:xfrm>
            <a:off x="0" y="2514600"/>
            <a:ext cx="12192000" cy="3194035"/>
            <a:chOff x="647402" y="2514600"/>
            <a:chExt cx="10838688" cy="3194035"/>
          </a:xfrm>
        </p:grpSpPr>
        <p:grpSp>
          <p:nvGrpSpPr>
            <p:cNvPr id="9" name="Group 8"/>
            <p:cNvGrpSpPr/>
            <p:nvPr/>
          </p:nvGrpSpPr>
          <p:grpSpPr>
            <a:xfrm>
              <a:off x="647402" y="2514600"/>
              <a:ext cx="10838688" cy="63125"/>
              <a:chOff x="507492" y="1501519"/>
              <a:chExt cx="8129016" cy="63125"/>
            </a:xfrm>
          </p:grpSpPr>
          <p:cxnSp>
            <p:nvCxnSpPr>
              <p:cNvPr id="14" name="Straight Connector 13"/>
              <p:cNvCxnSpPr/>
              <p:nvPr/>
            </p:nvCxnSpPr>
            <p:spPr>
              <a:xfrm>
                <a:off x="507492" y="1564644"/>
                <a:ext cx="8129016" cy="0"/>
              </a:xfrm>
              <a:prstGeom prst="line">
                <a:avLst/>
              </a:prstGeom>
              <a:ln w="381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a:off x="507492" y="1501519"/>
                <a:ext cx="8129016" cy="0"/>
              </a:xfrm>
              <a:prstGeom prst="line">
                <a:avLst/>
              </a:prstGeom>
              <a:ln w="127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grpSp>
        <p:sp>
          <p:nvSpPr>
            <p:cNvPr id="10" name="Rectangle 9"/>
            <p:cNvSpPr/>
            <p:nvPr/>
          </p:nvSpPr>
          <p:spPr>
            <a:xfrm>
              <a:off x="647402" y="2640850"/>
              <a:ext cx="10838688" cy="294153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dirty="0"/>
            </a:p>
          </p:txBody>
        </p:sp>
        <p:grpSp>
          <p:nvGrpSpPr>
            <p:cNvPr id="11" name="Group 10"/>
            <p:cNvGrpSpPr/>
            <p:nvPr/>
          </p:nvGrpSpPr>
          <p:grpSpPr>
            <a:xfrm rot="10800000">
              <a:off x="647402" y="5645510"/>
              <a:ext cx="10838688" cy="63125"/>
              <a:chOff x="507492" y="1501519"/>
              <a:chExt cx="8129016" cy="63125"/>
            </a:xfrm>
          </p:grpSpPr>
          <p:cxnSp>
            <p:nvCxnSpPr>
              <p:cNvPr id="12" name="Straight Connector 11"/>
              <p:cNvCxnSpPr/>
              <p:nvPr/>
            </p:nvCxnSpPr>
            <p:spPr>
              <a:xfrm>
                <a:off x="507492" y="1564644"/>
                <a:ext cx="8129016" cy="0"/>
              </a:xfrm>
              <a:prstGeom prst="line">
                <a:avLst/>
              </a:prstGeom>
              <a:ln w="381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a:off x="507492" y="1501519"/>
                <a:ext cx="8129016" cy="0"/>
              </a:xfrm>
              <a:prstGeom prst="line">
                <a:avLst/>
              </a:prstGeom>
              <a:ln w="127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pic>
        <p:nvPicPr>
          <p:cNvPr id="7" name="Picture 6"/>
          <p:cNvPicPr>
            <a:picLocks noChangeAspect="1"/>
          </p:cNvPicPr>
          <p:nvPr/>
        </p:nvPicPr>
        <p:blipFill>
          <a:blip r:embed="rId2" cstate="print">
            <a:duotone>
              <a:schemeClr val="accent2">
                <a:shade val="45000"/>
                <a:satMod val="135000"/>
              </a:schemeClr>
              <a:prstClr val="white"/>
            </a:duotone>
            <a:extLst>
              <a:ext uri="{28A0092B-C50C-407E-A947-70E740481C1C}">
                <a14:useLocalDpi xmlns:a14="http://schemas.microsoft.com/office/drawing/2010/main" val="0"/>
              </a:ext>
            </a:extLst>
          </a:blip>
          <a:stretch>
            <a:fillRect/>
          </a:stretch>
        </p:blipFill>
        <p:spPr>
          <a:xfrm>
            <a:off x="1325880" y="0"/>
            <a:ext cx="1783188" cy="2971806"/>
          </a:xfrm>
          <a:prstGeom prst="rect">
            <a:avLst/>
          </a:prstGeom>
        </p:spPr>
      </p:pic>
      <p:sp>
        <p:nvSpPr>
          <p:cNvPr id="2" name="Title 1"/>
          <p:cNvSpPr>
            <a:spLocks noGrp="1"/>
          </p:cNvSpPr>
          <p:nvPr>
            <p:ph type="title"/>
          </p:nvPr>
        </p:nvSpPr>
        <p:spPr>
          <a:xfrm>
            <a:off x="1104899" y="2971806"/>
            <a:ext cx="10071099" cy="1684150"/>
          </a:xfrm>
        </p:spPr>
        <p:txBody>
          <a:bodyPr anchor="ctr">
            <a:normAutofit/>
          </a:bodyPr>
          <a:lstStyle>
            <a:lvl1pPr>
              <a:defRPr sz="4400" cap="all" baseline="0">
                <a:solidFill>
                  <a:schemeClr val="bg1"/>
                </a:solidFill>
              </a:defRPr>
            </a:lvl1pPr>
          </a:lstStyle>
          <a:p>
            <a:r>
              <a:rPr lang="en-US"/>
              <a:t>Click to edit Master title style</a:t>
            </a:r>
            <a:endParaRPr/>
          </a:p>
        </p:txBody>
      </p:sp>
      <p:sp>
        <p:nvSpPr>
          <p:cNvPr id="3" name="Text Placeholder 2"/>
          <p:cNvSpPr>
            <a:spLocks noGrp="1"/>
          </p:cNvSpPr>
          <p:nvPr>
            <p:ph type="body" idx="1"/>
          </p:nvPr>
        </p:nvSpPr>
        <p:spPr>
          <a:xfrm>
            <a:off x="1104899" y="4655956"/>
            <a:ext cx="10071099" cy="509750"/>
          </a:xfrm>
        </p:spPr>
        <p:txBody>
          <a:bodyPr>
            <a:normAutofit/>
          </a:bodyPr>
          <a:lstStyle>
            <a:lvl1pPr marL="0" indent="0">
              <a:spcBef>
                <a:spcPts val="0"/>
              </a:spcBef>
              <a:buNone/>
              <a:defRPr sz="1600">
                <a:solidFill>
                  <a:schemeClr val="bg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402B9795-92DC-40DC-A1CA-9A4B349D7824}" type="datetimeFigureOut">
              <a:rPr lang="en-US"/>
              <a:t>05/10/2018</a:t>
            </a:fld>
            <a:endParaRPr dirty="0"/>
          </a:p>
        </p:txBody>
      </p:sp>
      <p:sp>
        <p:nvSpPr>
          <p:cNvPr id="5" name="Footer Placeholder 4"/>
          <p:cNvSpPr>
            <a:spLocks noGrp="1"/>
          </p:cNvSpPr>
          <p:nvPr>
            <p:ph type="ftr" sz="quarter" idx="11"/>
          </p:nvPr>
        </p:nvSpPr>
        <p:spPr/>
        <p:txBody>
          <a:bodyPr/>
          <a:lstStyle/>
          <a:p>
            <a:endParaRPr dirty="0"/>
          </a:p>
        </p:txBody>
      </p:sp>
      <p:sp>
        <p:nvSpPr>
          <p:cNvPr id="6" name="Slide Number Placeholder 5"/>
          <p:cNvSpPr>
            <a:spLocks noGrp="1"/>
          </p:cNvSpPr>
          <p:nvPr>
            <p:ph type="sldNum" sz="quarter" idx="12"/>
          </p:nvPr>
        </p:nvSpPr>
        <p:spPr/>
        <p:txBody>
          <a:bodyPr/>
          <a:lstStyle/>
          <a:p>
            <a:fld id="{0FF54DE5-C571-48E8-A5BC-B369434E2F44}" type="slidenum">
              <a:rPr/>
              <a:t>‹#›</a:t>
            </a:fld>
            <a:endParaRPr dirty="0"/>
          </a:p>
        </p:txBody>
      </p:sp>
    </p:spTree>
    <p:extLst>
      <p:ext uri="{BB962C8B-B14F-4D97-AF65-F5344CB8AC3E}">
        <p14:creationId xmlns:p14="http://schemas.microsoft.com/office/powerpoint/2010/main" val="360267880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3" name="Content Placeholder 2"/>
          <p:cNvSpPr>
            <a:spLocks noGrp="1"/>
          </p:cNvSpPr>
          <p:nvPr>
            <p:ph sz="half" idx="1"/>
          </p:nvPr>
        </p:nvSpPr>
        <p:spPr>
          <a:xfrm>
            <a:off x="1104900" y="1600200"/>
            <a:ext cx="4914900" cy="4571999"/>
          </a:xfrm>
        </p:spPr>
        <p:txBody>
          <a:bodyPr/>
          <a:lstStyle>
            <a:lvl5pPr>
              <a:defRPr/>
            </a:lvl5pPr>
            <a:lvl6pPr>
              <a:defRPr/>
            </a:lvl6pPr>
            <a:lvl7pPr>
              <a:defRPr/>
            </a:lvl7pPr>
            <a:lvl8pPr>
              <a:defRPr/>
            </a:lvl8pPr>
            <a:lvl9pPr>
              <a:defRPr/>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4" name="Content Placeholder 3"/>
          <p:cNvSpPr>
            <a:spLocks noGrp="1"/>
          </p:cNvSpPr>
          <p:nvPr>
            <p:ph sz="half" idx="2"/>
          </p:nvPr>
        </p:nvSpPr>
        <p:spPr>
          <a:xfrm>
            <a:off x="6172200" y="1600200"/>
            <a:ext cx="4914900" cy="4571999"/>
          </a:xfrm>
        </p:spPr>
        <p:txBody>
          <a:bodyPr/>
          <a:lstStyle>
            <a:lvl5pPr>
              <a:defRPr/>
            </a:lvl5pPr>
            <a:lvl6pPr>
              <a:defRPr/>
            </a:lvl6pPr>
            <a:lvl7pPr>
              <a:defRPr/>
            </a:lvl7pPr>
            <a:lvl8pPr>
              <a:defRPr/>
            </a:lvl8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5" name="Date Placeholder 4"/>
          <p:cNvSpPr>
            <a:spLocks noGrp="1"/>
          </p:cNvSpPr>
          <p:nvPr>
            <p:ph type="dt" sz="half" idx="10"/>
          </p:nvPr>
        </p:nvSpPr>
        <p:spPr/>
        <p:txBody>
          <a:bodyPr/>
          <a:lstStyle/>
          <a:p>
            <a:fld id="{402B9795-92DC-40DC-A1CA-9A4B349D7824}" type="datetimeFigureOut">
              <a:rPr lang="en-US"/>
              <a:t>05/10/2018</a:t>
            </a:fld>
            <a:endParaRPr dirty="0"/>
          </a:p>
        </p:txBody>
      </p:sp>
      <p:sp>
        <p:nvSpPr>
          <p:cNvPr id="6" name="Footer Placeholder 5"/>
          <p:cNvSpPr>
            <a:spLocks noGrp="1"/>
          </p:cNvSpPr>
          <p:nvPr>
            <p:ph type="ftr" sz="quarter" idx="11"/>
          </p:nvPr>
        </p:nvSpPr>
        <p:spPr/>
        <p:txBody>
          <a:bodyPr/>
          <a:lstStyle/>
          <a:p>
            <a:endParaRPr dirty="0"/>
          </a:p>
        </p:txBody>
      </p:sp>
      <p:sp>
        <p:nvSpPr>
          <p:cNvPr id="7" name="Slide Number Placeholder 6"/>
          <p:cNvSpPr>
            <a:spLocks noGrp="1"/>
          </p:cNvSpPr>
          <p:nvPr>
            <p:ph type="sldNum" sz="quarter" idx="12"/>
          </p:nvPr>
        </p:nvSpPr>
        <p:spPr/>
        <p:txBody>
          <a:bodyPr/>
          <a:lstStyle/>
          <a:p>
            <a:fld id="{0FF54DE5-C571-48E8-A5BC-B369434E2F44}" type="slidenum">
              <a:rPr/>
              <a:t>‹#›</a:t>
            </a:fld>
            <a:endParaRPr dirty="0"/>
          </a:p>
        </p:txBody>
      </p:sp>
    </p:spTree>
    <p:extLst>
      <p:ext uri="{BB962C8B-B14F-4D97-AF65-F5344CB8AC3E}">
        <p14:creationId xmlns:p14="http://schemas.microsoft.com/office/powerpoint/2010/main" val="352779106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3" name="Text Placeholder 2"/>
          <p:cNvSpPr>
            <a:spLocks noGrp="1"/>
          </p:cNvSpPr>
          <p:nvPr>
            <p:ph type="body" idx="1"/>
          </p:nvPr>
        </p:nvSpPr>
        <p:spPr>
          <a:xfrm>
            <a:off x="1104900" y="1600200"/>
            <a:ext cx="4919472" cy="823912"/>
          </a:xfrm>
        </p:spPr>
        <p:txBody>
          <a:bodyPr anchor="b"/>
          <a:lstStyle>
            <a:lvl1pPr marL="0" indent="0">
              <a:spcBef>
                <a:spcPts val="0"/>
              </a:spcBef>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104900" y="2424112"/>
            <a:ext cx="4919472" cy="37480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5" name="Text Placeholder 4"/>
          <p:cNvSpPr>
            <a:spLocks noGrp="1"/>
          </p:cNvSpPr>
          <p:nvPr>
            <p:ph type="body" sz="quarter" idx="3"/>
          </p:nvPr>
        </p:nvSpPr>
        <p:spPr>
          <a:xfrm>
            <a:off x="6166110" y="1600200"/>
            <a:ext cx="4919472" cy="823912"/>
          </a:xfrm>
        </p:spPr>
        <p:txBody>
          <a:bodyPr anchor="b"/>
          <a:lstStyle>
            <a:lvl1pPr marL="0" indent="0">
              <a:spcBef>
                <a:spcPts val="0"/>
              </a:spcBef>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66110" y="2424112"/>
            <a:ext cx="4919472" cy="37480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7" name="Date Placeholder 6"/>
          <p:cNvSpPr>
            <a:spLocks noGrp="1"/>
          </p:cNvSpPr>
          <p:nvPr>
            <p:ph type="dt" sz="half" idx="10"/>
          </p:nvPr>
        </p:nvSpPr>
        <p:spPr/>
        <p:txBody>
          <a:bodyPr/>
          <a:lstStyle/>
          <a:p>
            <a:fld id="{402B9795-92DC-40DC-A1CA-9A4B349D7824}" type="datetimeFigureOut">
              <a:rPr lang="en-US"/>
              <a:t>05/10/2018</a:t>
            </a:fld>
            <a:endParaRPr dirty="0"/>
          </a:p>
        </p:txBody>
      </p:sp>
      <p:sp>
        <p:nvSpPr>
          <p:cNvPr id="8" name="Footer Placeholder 7"/>
          <p:cNvSpPr>
            <a:spLocks noGrp="1"/>
          </p:cNvSpPr>
          <p:nvPr>
            <p:ph type="ftr" sz="quarter" idx="11"/>
          </p:nvPr>
        </p:nvSpPr>
        <p:spPr/>
        <p:txBody>
          <a:bodyPr/>
          <a:lstStyle/>
          <a:p>
            <a:endParaRPr dirty="0"/>
          </a:p>
        </p:txBody>
      </p:sp>
      <p:sp>
        <p:nvSpPr>
          <p:cNvPr id="9" name="Slide Number Placeholder 8"/>
          <p:cNvSpPr>
            <a:spLocks noGrp="1"/>
          </p:cNvSpPr>
          <p:nvPr>
            <p:ph type="sldNum" sz="quarter" idx="12"/>
          </p:nvPr>
        </p:nvSpPr>
        <p:spPr/>
        <p:txBody>
          <a:bodyPr/>
          <a:lstStyle/>
          <a:p>
            <a:fld id="{0FF54DE5-C571-48E8-A5BC-B369434E2F44}" type="slidenum">
              <a:rPr/>
              <a:t>‹#›</a:t>
            </a:fld>
            <a:endParaRPr dirty="0"/>
          </a:p>
        </p:txBody>
      </p:sp>
    </p:spTree>
    <p:extLst>
      <p:ext uri="{BB962C8B-B14F-4D97-AF65-F5344CB8AC3E}">
        <p14:creationId xmlns:p14="http://schemas.microsoft.com/office/powerpoint/2010/main" val="397101610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3" name="Date Placeholder 2"/>
          <p:cNvSpPr>
            <a:spLocks noGrp="1"/>
          </p:cNvSpPr>
          <p:nvPr>
            <p:ph type="dt" sz="half" idx="10"/>
          </p:nvPr>
        </p:nvSpPr>
        <p:spPr/>
        <p:txBody>
          <a:bodyPr/>
          <a:lstStyle/>
          <a:p>
            <a:fld id="{402B9795-92DC-40DC-A1CA-9A4B349D7824}" type="datetimeFigureOut">
              <a:rPr lang="en-US"/>
              <a:t>05/10/2018</a:t>
            </a:fld>
            <a:endParaRPr dirty="0"/>
          </a:p>
        </p:txBody>
      </p:sp>
      <p:sp>
        <p:nvSpPr>
          <p:cNvPr id="4" name="Footer Placeholder 3"/>
          <p:cNvSpPr>
            <a:spLocks noGrp="1"/>
          </p:cNvSpPr>
          <p:nvPr>
            <p:ph type="ftr" sz="quarter" idx="11"/>
          </p:nvPr>
        </p:nvSpPr>
        <p:spPr/>
        <p:txBody>
          <a:bodyPr/>
          <a:lstStyle/>
          <a:p>
            <a:endParaRPr dirty="0"/>
          </a:p>
        </p:txBody>
      </p:sp>
      <p:sp>
        <p:nvSpPr>
          <p:cNvPr id="5" name="Slide Number Placeholder 4"/>
          <p:cNvSpPr>
            <a:spLocks noGrp="1"/>
          </p:cNvSpPr>
          <p:nvPr>
            <p:ph type="sldNum" sz="quarter" idx="12"/>
          </p:nvPr>
        </p:nvSpPr>
        <p:spPr/>
        <p:txBody>
          <a:bodyPr/>
          <a:lstStyle/>
          <a:p>
            <a:fld id="{0FF54DE5-C571-48E8-A5BC-B369434E2F44}" type="slidenum">
              <a:rPr/>
              <a:t>‹#›</a:t>
            </a:fld>
            <a:endParaRPr dirty="0"/>
          </a:p>
        </p:txBody>
      </p:sp>
    </p:spTree>
    <p:extLst>
      <p:ext uri="{BB962C8B-B14F-4D97-AF65-F5344CB8AC3E}">
        <p14:creationId xmlns:p14="http://schemas.microsoft.com/office/powerpoint/2010/main" val="175811152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02B9795-92DC-40DC-A1CA-9A4B349D7824}" type="datetimeFigureOut">
              <a:rPr lang="en-US"/>
              <a:t>05/10/2018</a:t>
            </a:fld>
            <a:endParaRPr dirty="0"/>
          </a:p>
        </p:txBody>
      </p:sp>
      <p:sp>
        <p:nvSpPr>
          <p:cNvPr id="3" name="Footer Placeholder 2"/>
          <p:cNvSpPr>
            <a:spLocks noGrp="1"/>
          </p:cNvSpPr>
          <p:nvPr>
            <p:ph type="ftr" sz="quarter" idx="11"/>
          </p:nvPr>
        </p:nvSpPr>
        <p:spPr/>
        <p:txBody>
          <a:bodyPr/>
          <a:lstStyle/>
          <a:p>
            <a:endParaRPr dirty="0"/>
          </a:p>
        </p:txBody>
      </p:sp>
      <p:sp>
        <p:nvSpPr>
          <p:cNvPr id="4" name="Slide Number Placeholder 3"/>
          <p:cNvSpPr>
            <a:spLocks noGrp="1"/>
          </p:cNvSpPr>
          <p:nvPr>
            <p:ph type="sldNum" sz="quarter" idx="12"/>
          </p:nvPr>
        </p:nvSpPr>
        <p:spPr/>
        <p:txBody>
          <a:bodyPr/>
          <a:lstStyle/>
          <a:p>
            <a:fld id="{0FF54DE5-C571-48E8-A5BC-B369434E2F44}" type="slidenum">
              <a:rPr/>
              <a:t>‹#›</a:t>
            </a:fld>
            <a:endParaRPr dirty="0"/>
          </a:p>
        </p:txBody>
      </p:sp>
    </p:spTree>
    <p:extLst>
      <p:ext uri="{BB962C8B-B14F-4D97-AF65-F5344CB8AC3E}">
        <p14:creationId xmlns:p14="http://schemas.microsoft.com/office/powerpoint/2010/main" val="30241692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p:txBody>
          <a:bodyPr anchor="b"/>
          <a:lstStyle>
            <a:lvl1pPr>
              <a:defRPr sz="3200"/>
            </a:lvl1pPr>
          </a:lstStyle>
          <a:p>
            <a:r>
              <a:rPr lang="en-US"/>
              <a:t>Click to edit Master title style</a:t>
            </a:r>
            <a:endParaRPr/>
          </a:p>
        </p:txBody>
      </p:sp>
      <p:sp>
        <p:nvSpPr>
          <p:cNvPr id="4" name="Text Placeholder 3"/>
          <p:cNvSpPr>
            <a:spLocks noGrp="1"/>
          </p:cNvSpPr>
          <p:nvPr>
            <p:ph type="body" sz="half" idx="2"/>
          </p:nvPr>
        </p:nvSpPr>
        <p:spPr>
          <a:xfrm>
            <a:off x="1104900" y="1600200"/>
            <a:ext cx="4384548" cy="4572000"/>
          </a:xfrm>
        </p:spPr>
        <p:txBody>
          <a:bodyPr>
            <a:normAutofit/>
          </a:bodyPr>
          <a:lstStyle>
            <a:lvl1pPr marL="0" indent="0">
              <a:spcBef>
                <a:spcPts val="1200"/>
              </a:spcBef>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3" name="Content Placeholder 2"/>
          <p:cNvSpPr>
            <a:spLocks noGrp="1"/>
          </p:cNvSpPr>
          <p:nvPr>
            <p:ph idx="1"/>
          </p:nvPr>
        </p:nvSpPr>
        <p:spPr>
          <a:xfrm>
            <a:off x="5641848" y="1600199"/>
            <a:ext cx="5445252" cy="4572001"/>
          </a:xfrm>
        </p:spPr>
        <p:txBody>
          <a:bodyPr>
            <a:normAutofit/>
          </a:bodyPr>
          <a:lstStyle>
            <a:lvl1pPr>
              <a:defRPr sz="2000"/>
            </a:lvl1pPr>
            <a:lvl2pPr>
              <a:defRPr sz="16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5" name="Date Placeholder 4"/>
          <p:cNvSpPr>
            <a:spLocks noGrp="1"/>
          </p:cNvSpPr>
          <p:nvPr>
            <p:ph type="dt" sz="half" idx="10"/>
          </p:nvPr>
        </p:nvSpPr>
        <p:spPr/>
        <p:txBody>
          <a:bodyPr/>
          <a:lstStyle/>
          <a:p>
            <a:fld id="{402B9795-92DC-40DC-A1CA-9A4B349D7824}" type="datetimeFigureOut">
              <a:rPr lang="en-US"/>
              <a:t>05/10/2018</a:t>
            </a:fld>
            <a:endParaRPr dirty="0"/>
          </a:p>
        </p:txBody>
      </p:sp>
      <p:sp>
        <p:nvSpPr>
          <p:cNvPr id="6" name="Footer Placeholder 5"/>
          <p:cNvSpPr>
            <a:spLocks noGrp="1"/>
          </p:cNvSpPr>
          <p:nvPr>
            <p:ph type="ftr" sz="quarter" idx="11"/>
          </p:nvPr>
        </p:nvSpPr>
        <p:spPr/>
        <p:txBody>
          <a:bodyPr/>
          <a:lstStyle/>
          <a:p>
            <a:endParaRPr dirty="0"/>
          </a:p>
        </p:txBody>
      </p:sp>
      <p:sp>
        <p:nvSpPr>
          <p:cNvPr id="7" name="Slide Number Placeholder 6"/>
          <p:cNvSpPr>
            <a:spLocks noGrp="1"/>
          </p:cNvSpPr>
          <p:nvPr>
            <p:ph type="sldNum" sz="quarter" idx="12"/>
          </p:nvPr>
        </p:nvSpPr>
        <p:spPr/>
        <p:txBody>
          <a:bodyPr/>
          <a:lstStyle/>
          <a:p>
            <a:fld id="{0FF54DE5-C571-48E8-A5BC-B369434E2F44}" type="slidenum">
              <a:rPr/>
              <a:t>‹#›</a:t>
            </a:fld>
            <a:endParaRPr dirty="0"/>
          </a:p>
        </p:txBody>
      </p:sp>
    </p:spTree>
    <p:extLst>
      <p:ext uri="{BB962C8B-B14F-4D97-AF65-F5344CB8AC3E}">
        <p14:creationId xmlns:p14="http://schemas.microsoft.com/office/powerpoint/2010/main" val="376976468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104900" y="76200"/>
            <a:ext cx="9980682" cy="1096962"/>
          </a:xfrm>
          <a:prstGeom prst="rect">
            <a:avLst/>
          </a:prstGeom>
        </p:spPr>
        <p:txBody>
          <a:bodyPr vert="horz" lIns="0" tIns="45720" rIns="0" bIns="45720" rtlCol="0" anchor="b">
            <a:normAutofit/>
          </a:bodyPr>
          <a:lstStyle/>
          <a:p>
            <a:r>
              <a:rPr lang="en-US"/>
              <a:t>Click to edit Master title style</a:t>
            </a:r>
            <a:endParaRPr/>
          </a:p>
        </p:txBody>
      </p:sp>
      <p:sp>
        <p:nvSpPr>
          <p:cNvPr id="3" name="Text Placeholder 2"/>
          <p:cNvSpPr>
            <a:spLocks noGrp="1"/>
          </p:cNvSpPr>
          <p:nvPr>
            <p:ph type="body" idx="1"/>
          </p:nvPr>
        </p:nvSpPr>
        <p:spPr>
          <a:xfrm>
            <a:off x="1104900" y="1600200"/>
            <a:ext cx="9982200" cy="4572000"/>
          </a:xfrm>
          <a:prstGeom prst="rect">
            <a:avLst/>
          </a:prstGeom>
        </p:spPr>
        <p:txBody>
          <a:bodyPr vert="horz" lIns="0" tIns="45720" rIns="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4" name="Date Placeholder 3"/>
          <p:cNvSpPr>
            <a:spLocks noGrp="1"/>
          </p:cNvSpPr>
          <p:nvPr>
            <p:ph type="dt" sz="half" idx="2"/>
          </p:nvPr>
        </p:nvSpPr>
        <p:spPr>
          <a:xfrm>
            <a:off x="1104899" y="6356351"/>
            <a:ext cx="1829559" cy="365125"/>
          </a:xfrm>
          <a:prstGeom prst="rect">
            <a:avLst/>
          </a:prstGeom>
        </p:spPr>
        <p:txBody>
          <a:bodyPr vert="horz" lIns="0" tIns="45720" rIns="0" bIns="45720" rtlCol="0" anchor="ctr"/>
          <a:lstStyle>
            <a:lvl1pPr algn="l">
              <a:defRPr sz="1200" baseline="0">
                <a:solidFill>
                  <a:schemeClr val="tx1">
                    <a:lumMod val="75000"/>
                  </a:schemeClr>
                </a:solidFill>
              </a:defRPr>
            </a:lvl1pPr>
          </a:lstStyle>
          <a:p>
            <a:fld id="{402B9795-92DC-40DC-A1CA-9A4B349D7824}" type="datetimeFigureOut">
              <a:rPr lang="en-US" smtClean="0"/>
              <a:pPr/>
              <a:t>05/10/2018</a:t>
            </a:fld>
            <a:endParaRPr lang="en-US" dirty="0"/>
          </a:p>
        </p:txBody>
      </p:sp>
      <p:sp>
        <p:nvSpPr>
          <p:cNvPr id="5" name="Footer Placeholder 4"/>
          <p:cNvSpPr>
            <a:spLocks noGrp="1"/>
          </p:cNvSpPr>
          <p:nvPr>
            <p:ph type="ftr" sz="quarter" idx="3"/>
          </p:nvPr>
        </p:nvSpPr>
        <p:spPr>
          <a:xfrm>
            <a:off x="2934459" y="6356350"/>
            <a:ext cx="6323082" cy="365126"/>
          </a:xfrm>
          <a:prstGeom prst="rect">
            <a:avLst/>
          </a:prstGeom>
        </p:spPr>
        <p:txBody>
          <a:bodyPr vert="horz" lIns="0" tIns="45720" rIns="0" bIns="45720" rtlCol="0" anchor="ctr"/>
          <a:lstStyle>
            <a:lvl1pPr algn="ctr">
              <a:defRPr sz="1200" baseline="0">
                <a:solidFill>
                  <a:schemeClr val="tx1">
                    <a:lumMod val="75000"/>
                  </a:schemeClr>
                </a:solidFill>
              </a:defRPr>
            </a:lvl1pPr>
          </a:lstStyle>
          <a:p>
            <a:endParaRPr lang="en-US" dirty="0"/>
          </a:p>
        </p:txBody>
      </p:sp>
      <p:sp>
        <p:nvSpPr>
          <p:cNvPr id="6" name="Slide Number Placeholder 5"/>
          <p:cNvSpPr>
            <a:spLocks noGrp="1"/>
          </p:cNvSpPr>
          <p:nvPr>
            <p:ph type="sldNum" sz="quarter" idx="4"/>
          </p:nvPr>
        </p:nvSpPr>
        <p:spPr>
          <a:xfrm>
            <a:off x="9256782" y="6356351"/>
            <a:ext cx="1828800" cy="365125"/>
          </a:xfrm>
          <a:prstGeom prst="rect">
            <a:avLst/>
          </a:prstGeom>
        </p:spPr>
        <p:txBody>
          <a:bodyPr vert="horz" lIns="0" tIns="45720" rIns="0" bIns="45720" rtlCol="0" anchor="ctr"/>
          <a:lstStyle>
            <a:lvl1pPr algn="r">
              <a:defRPr sz="1200" baseline="0">
                <a:solidFill>
                  <a:schemeClr val="tx1">
                    <a:lumMod val="75000"/>
                  </a:schemeClr>
                </a:solidFill>
              </a:defRPr>
            </a:lvl1pPr>
          </a:lstStyle>
          <a:p>
            <a:fld id="{0FF54DE5-C571-48E8-A5BC-B369434E2F44}" type="slidenum">
              <a:rPr lang="en-US" smtClean="0"/>
              <a:pPr/>
              <a:t>‹#›</a:t>
            </a:fld>
            <a:endParaRPr lang="en-US" dirty="0"/>
          </a:p>
        </p:txBody>
      </p:sp>
      <p:grpSp>
        <p:nvGrpSpPr>
          <p:cNvPr id="15" name="Group 14"/>
          <p:cNvGrpSpPr/>
          <p:nvPr/>
        </p:nvGrpSpPr>
        <p:grpSpPr>
          <a:xfrm>
            <a:off x="1103376" y="1219201"/>
            <a:ext cx="9985248" cy="84403"/>
            <a:chOff x="1073150" y="1219201"/>
            <a:chExt cx="10058400" cy="63125"/>
          </a:xfrm>
        </p:grpSpPr>
        <p:cxnSp>
          <p:nvCxnSpPr>
            <p:cNvPr id="13" name="Straight Connector 12"/>
            <p:cNvCxnSpPr/>
            <p:nvPr/>
          </p:nvCxnSpPr>
          <p:spPr>
            <a:xfrm rot="10800000">
              <a:off x="1073150" y="1219201"/>
              <a:ext cx="10058400" cy="0"/>
            </a:xfrm>
            <a:prstGeom prst="line">
              <a:avLst/>
            </a:prstGeom>
            <a:ln w="381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rot="10800000">
              <a:off x="1073150" y="1282326"/>
              <a:ext cx="10058400" cy="0"/>
            </a:xfrm>
            <a:prstGeom prst="line">
              <a:avLst/>
            </a:prstGeom>
            <a:ln w="12700" cap="flat">
              <a:solidFill>
                <a:schemeClr val="tx1"/>
              </a:solidFill>
              <a:miter lim="800000"/>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234625105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xStyles>
    <p:titleStyle>
      <a:lvl1pPr algn="l" defTabSz="914400" rtl="0" eaLnBrk="1" latinLnBrk="0" hangingPunct="1">
        <a:lnSpc>
          <a:spcPct val="90000"/>
        </a:lnSpc>
        <a:spcBef>
          <a:spcPct val="0"/>
        </a:spcBef>
        <a:buNone/>
        <a:defRPr sz="28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800"/>
        </a:spcBef>
        <a:buFont typeface="Wingdings" panose="05000000000000000000" pitchFamily="2" charset="2"/>
        <a:buChar char="§"/>
        <a:defRPr sz="2000" kern="1200">
          <a:solidFill>
            <a:schemeClr val="tx1"/>
          </a:solidFill>
          <a:latin typeface="+mn-lt"/>
          <a:ea typeface="+mn-ea"/>
          <a:cs typeface="+mn-cs"/>
        </a:defRPr>
      </a:lvl1pPr>
      <a:lvl2pPr marL="685800" indent="-228600" algn="l" defTabSz="914400" rtl="0" eaLnBrk="1" latinLnBrk="0" hangingPunct="1">
        <a:lnSpc>
          <a:spcPct val="90000"/>
        </a:lnSpc>
        <a:spcBef>
          <a:spcPts val="600"/>
        </a:spcBef>
        <a:buFont typeface="Wingdings" panose="05000000000000000000" pitchFamily="2" charset="2"/>
        <a:buChar char="§"/>
        <a:defRPr sz="1600" kern="1200">
          <a:solidFill>
            <a:schemeClr val="tx1"/>
          </a:solidFill>
          <a:latin typeface="+mn-lt"/>
          <a:ea typeface="+mn-ea"/>
          <a:cs typeface="+mn-cs"/>
        </a:defRPr>
      </a:lvl2pPr>
      <a:lvl3pPr marL="1143000" indent="-228600" algn="l" defTabSz="914400" rtl="0" eaLnBrk="1" latinLnBrk="0" hangingPunct="1">
        <a:lnSpc>
          <a:spcPct val="90000"/>
        </a:lnSpc>
        <a:spcBef>
          <a:spcPts val="600"/>
        </a:spcBef>
        <a:buFont typeface="Wingdings" panose="05000000000000000000" pitchFamily="2" charset="2"/>
        <a:buChar char="§"/>
        <a:defRPr sz="1400" kern="1200">
          <a:solidFill>
            <a:schemeClr val="tx1"/>
          </a:solidFill>
          <a:latin typeface="+mn-lt"/>
          <a:ea typeface="+mn-ea"/>
          <a:cs typeface="+mn-cs"/>
        </a:defRPr>
      </a:lvl3pPr>
      <a:lvl4pPr marL="1600200" indent="-228600" algn="l" defTabSz="914400" rtl="0" eaLnBrk="1" latinLnBrk="0" hangingPunct="1">
        <a:lnSpc>
          <a:spcPct val="90000"/>
        </a:lnSpc>
        <a:spcBef>
          <a:spcPts val="600"/>
        </a:spcBef>
        <a:buFont typeface="Wingdings" panose="05000000000000000000" pitchFamily="2" charset="2"/>
        <a:buChar char="§"/>
        <a:defRPr sz="1400" kern="1200">
          <a:solidFill>
            <a:schemeClr val="tx1"/>
          </a:solidFill>
          <a:latin typeface="+mn-lt"/>
          <a:ea typeface="+mn-ea"/>
          <a:cs typeface="+mn-cs"/>
        </a:defRPr>
      </a:lvl4pPr>
      <a:lvl5pPr marL="2057400" indent="-228600" algn="l" defTabSz="914400" rtl="0" eaLnBrk="1" latinLnBrk="0" hangingPunct="1">
        <a:lnSpc>
          <a:spcPct val="90000"/>
        </a:lnSpc>
        <a:spcBef>
          <a:spcPts val="600"/>
        </a:spcBef>
        <a:buFont typeface="Wingdings" panose="05000000000000000000" pitchFamily="2" charset="2"/>
        <a:buChar char="§"/>
        <a:defRPr sz="14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Wingdings" panose="05000000000000000000" pitchFamily="2" charset="2"/>
        <a:buChar char="§"/>
        <a:defRPr sz="14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Wingdings" panose="05000000000000000000" pitchFamily="2" charset="2"/>
        <a:buChar char="§"/>
        <a:defRPr sz="14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Wingdings" panose="05000000000000000000" pitchFamily="2" charset="2"/>
        <a:buChar char="§"/>
        <a:defRPr sz="14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Wingdings" panose="05000000000000000000" pitchFamily="2" charset="2"/>
        <a:buChar char="§"/>
        <a:defRPr sz="14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pos="696">
          <p15:clr>
            <a:srgbClr val="F26B43"/>
          </p15:clr>
        </p15:guide>
        <p15:guide id="2" pos="6984">
          <p15:clr>
            <a:srgbClr val="F26B43"/>
          </p15:clr>
        </p15:guide>
        <p15:guide id="3" orient="horz" pos="1008">
          <p15:clr>
            <a:srgbClr val="F26B43"/>
          </p15:clr>
        </p15:guide>
        <p15:guide id="4" orient="horz" pos="3888">
          <p15:clr>
            <a:srgbClr val="F26B43"/>
          </p15:clr>
        </p15:guide>
      </p15:sldGuideLst>
    </p:ext>
  </p:extLst>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3.jpg"/><Relationship Id="rId2" Type="http://schemas.openxmlformats.org/officeDocument/2006/relationships/notesSlide" Target="../notesSlides/notesSlide2.xml"/><Relationship Id="rId1" Type="http://schemas.openxmlformats.org/officeDocument/2006/relationships/slideLayout" Target="../slideLayouts/slideLayout5.xml"/><Relationship Id="rId4" Type="http://schemas.openxmlformats.org/officeDocument/2006/relationships/hyperlink" Target="http://colbycriminaljustice.wikidot.com/adult-accelerated-studies-in-criminal-justice" TargetMode="Externa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hyperlink" Target="http://dphhs.mt.gov/publichealth/phep"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5" Type="http://schemas.openxmlformats.org/officeDocument/2006/relationships/hyperlink" Target="https://www.cms.gov/Medicare/Provider-Enrollment-and-Certification/SurveyCertEmergPrep/index.html" TargetMode="External"/><Relationship Id="rId4" Type="http://schemas.openxmlformats.org/officeDocument/2006/relationships/hyperlink" Target="https://www.cms.gov/Regulations-and-Guidance/Guidance/Manuals/downloads/som107ap_z_emergprep.pdf" TargetMode="Externa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ctrTitle"/>
          </p:nvPr>
        </p:nvSpPr>
        <p:spPr>
          <a:xfrm>
            <a:off x="1104900" y="2292094"/>
            <a:ext cx="5734050" cy="2219691"/>
          </a:xfrm>
        </p:spPr>
        <p:txBody>
          <a:bodyPr anchor="ctr">
            <a:normAutofit/>
          </a:bodyPr>
          <a:lstStyle/>
          <a:p>
            <a:pPr algn="ctr"/>
            <a:r>
              <a:rPr lang="en-US" sz="2400" dirty="0"/>
              <a:t>Mountain Pacific</a:t>
            </a:r>
            <a:br>
              <a:rPr lang="en-US" sz="2400" dirty="0"/>
            </a:br>
            <a:r>
              <a:rPr lang="en-US" sz="2400" dirty="0"/>
              <a:t>Presentation </a:t>
            </a:r>
            <a:br>
              <a:rPr lang="en-US" sz="2400" dirty="0"/>
            </a:br>
            <a:r>
              <a:rPr lang="en-US" sz="2400" dirty="0"/>
              <a:t>EP &amp; General Questions</a:t>
            </a:r>
            <a:br>
              <a:rPr lang="en-US" dirty="0"/>
            </a:br>
            <a:endParaRPr lang="en-US" dirty="0"/>
          </a:p>
        </p:txBody>
      </p:sp>
      <p:sp>
        <p:nvSpPr>
          <p:cNvPr id="7" name="Subtitle 6"/>
          <p:cNvSpPr>
            <a:spLocks noGrp="1"/>
          </p:cNvSpPr>
          <p:nvPr>
            <p:ph type="subTitle" idx="1"/>
          </p:nvPr>
        </p:nvSpPr>
        <p:spPr>
          <a:xfrm>
            <a:off x="1129917" y="3681028"/>
            <a:ext cx="5734050" cy="955565"/>
          </a:xfrm>
        </p:spPr>
        <p:txBody>
          <a:bodyPr/>
          <a:lstStyle/>
          <a:p>
            <a:pPr algn="ctr"/>
            <a:r>
              <a:rPr lang="en-US" dirty="0"/>
              <a:t>May 10, 2018</a:t>
            </a:r>
          </a:p>
        </p:txBody>
      </p:sp>
      <p:pic>
        <p:nvPicPr>
          <p:cNvPr id="9" name="Picture 2">
            <a:extLst>
              <a:ext uri="{FF2B5EF4-FFF2-40B4-BE49-F238E27FC236}">
                <a16:creationId xmlns:a16="http://schemas.microsoft.com/office/drawing/2014/main" id="{125BEE84-F145-499A-9379-5ED31E1B58C0}"/>
              </a:ext>
            </a:extLst>
          </p:cNvPr>
          <p:cNvPicPr>
            <a:picLocks noChangeAspect="1" noChangeArrowheads="1"/>
          </p:cNvPicPr>
          <p:nvPr/>
        </p:nvPicPr>
        <p:blipFill>
          <a:blip r:embed="rId3" cstate="print">
            <a:extLst>
              <a:ext uri="{28A0092B-C50C-407E-A947-70E740481C1C}">
                <a14:useLocalDpi xmlns:a14="http://schemas.microsoft.com/office/drawing/2010/main" val="0"/>
              </a:ext>
            </a:extLst>
          </a:blip>
          <a:stretch>
            <a:fillRect/>
          </a:stretch>
        </p:blipFill>
        <p:spPr bwMode="auto">
          <a:xfrm>
            <a:off x="6044242" y="1440085"/>
            <a:ext cx="4772224" cy="3730014"/>
          </a:xfrm>
          <a:prstGeom prst="rect">
            <a:avLst/>
          </a:prstGeom>
          <a:noFill/>
          <a:ln>
            <a:noFill/>
          </a:ln>
          <a:effectLst>
            <a:outerShdw blurRad="50800" dist="38100" algn="l" rotWithShape="0">
              <a:schemeClr val="accent1">
                <a:alpha val="40000"/>
              </a:schemeClr>
            </a:outerShdw>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165213399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E0023 Develop and implement emergency preparedness policies and procedures</a:t>
            </a:r>
          </a:p>
          <a:p>
            <a:r>
              <a:rPr lang="en-US" sz="3600" dirty="0"/>
              <a:t>Medical record documentation system</a:t>
            </a:r>
          </a:p>
          <a:p>
            <a:pPr lvl="1"/>
            <a:r>
              <a:rPr lang="en-US" sz="3200" dirty="0"/>
              <a:t>preserves patient information</a:t>
            </a:r>
          </a:p>
          <a:p>
            <a:pPr lvl="1"/>
            <a:r>
              <a:rPr lang="en-US" sz="3200" dirty="0"/>
              <a:t>protects confidentiality </a:t>
            </a:r>
          </a:p>
          <a:p>
            <a:pPr lvl="1"/>
            <a:r>
              <a:rPr lang="en-US" sz="3200" dirty="0"/>
              <a:t>secures and maintains availability of records </a:t>
            </a:r>
          </a:p>
          <a:p>
            <a:pPr marL="0" indent="0">
              <a:buNone/>
            </a:pPr>
            <a:endParaRPr lang="en-US" sz="3600" dirty="0"/>
          </a:p>
        </p:txBody>
      </p:sp>
      <p:sp>
        <p:nvSpPr>
          <p:cNvPr id="4" name="Slide Number Placeholder 3"/>
          <p:cNvSpPr>
            <a:spLocks noGrp="1"/>
          </p:cNvSpPr>
          <p:nvPr>
            <p:ph type="sldNum" sz="quarter" idx="12"/>
          </p:nvPr>
        </p:nvSpPr>
        <p:spPr/>
        <p:txBody>
          <a:bodyPr/>
          <a:lstStyle/>
          <a:p>
            <a:fld id="{5BB56784-F5B3-4E07-8EBE-544AA6BA134B}" type="slidenum">
              <a:rPr lang="en-US" smtClean="0"/>
              <a:t>10</a:t>
            </a:fld>
            <a:endParaRPr lang="en-US" dirty="0"/>
          </a:p>
        </p:txBody>
      </p:sp>
    </p:spTree>
    <p:extLst>
      <p:ext uri="{BB962C8B-B14F-4D97-AF65-F5344CB8AC3E}">
        <p14:creationId xmlns:p14="http://schemas.microsoft.com/office/powerpoint/2010/main" val="120851628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E0022 Shelter in Place</a:t>
            </a:r>
          </a:p>
          <a:p>
            <a:r>
              <a:rPr lang="en-US" sz="3600" dirty="0"/>
              <a:t>Defines means to shelter in place for patients, staff and volunteers who remain in a facility. </a:t>
            </a:r>
          </a:p>
          <a:p>
            <a:r>
              <a:rPr lang="en-US" sz="3600" dirty="0"/>
              <a:t>Alignment with the facility’s emergency plan and risk assessment. </a:t>
            </a:r>
          </a:p>
        </p:txBody>
      </p:sp>
      <p:sp>
        <p:nvSpPr>
          <p:cNvPr id="4" name="Slide Number Placeholder 3"/>
          <p:cNvSpPr>
            <a:spLocks noGrp="1"/>
          </p:cNvSpPr>
          <p:nvPr>
            <p:ph type="sldNum" sz="quarter" idx="12"/>
          </p:nvPr>
        </p:nvSpPr>
        <p:spPr/>
        <p:txBody>
          <a:bodyPr/>
          <a:lstStyle/>
          <a:p>
            <a:fld id="{5BB56784-F5B3-4E07-8EBE-544AA6BA134B}" type="slidenum">
              <a:rPr lang="en-US" smtClean="0"/>
              <a:t>11</a:t>
            </a:fld>
            <a:endParaRPr lang="en-US" dirty="0"/>
          </a:p>
        </p:txBody>
      </p:sp>
    </p:spTree>
    <p:extLst>
      <p:ext uri="{BB962C8B-B14F-4D97-AF65-F5344CB8AC3E}">
        <p14:creationId xmlns:p14="http://schemas.microsoft.com/office/powerpoint/2010/main" val="198177670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E0037 Training Program </a:t>
            </a:r>
          </a:p>
          <a:p>
            <a:r>
              <a:rPr lang="en-US" sz="3600" dirty="0"/>
              <a:t>Copies of the facility’s initial emergency preparedness training and annual emergency preparedness training offerings</a:t>
            </a:r>
          </a:p>
          <a:p>
            <a:r>
              <a:rPr lang="en-US" sz="3600" dirty="0"/>
              <a:t>Determine staff knowledge of plan</a:t>
            </a:r>
          </a:p>
          <a:p>
            <a:r>
              <a:rPr lang="en-US" sz="3600" dirty="0"/>
              <a:t>Review staff training files for training </a:t>
            </a:r>
          </a:p>
          <a:p>
            <a:endParaRPr lang="en-US" sz="3600" dirty="0"/>
          </a:p>
          <a:p>
            <a:endParaRPr lang="en-US" sz="3600" dirty="0"/>
          </a:p>
          <a:p>
            <a:endParaRPr lang="en-US" sz="3600" dirty="0"/>
          </a:p>
          <a:p>
            <a:endParaRPr lang="en-US" sz="3600" dirty="0"/>
          </a:p>
        </p:txBody>
      </p:sp>
      <p:sp>
        <p:nvSpPr>
          <p:cNvPr id="4" name="Slide Number Placeholder 3"/>
          <p:cNvSpPr>
            <a:spLocks noGrp="1"/>
          </p:cNvSpPr>
          <p:nvPr>
            <p:ph type="sldNum" sz="quarter" idx="12"/>
          </p:nvPr>
        </p:nvSpPr>
        <p:spPr/>
        <p:txBody>
          <a:bodyPr/>
          <a:lstStyle/>
          <a:p>
            <a:fld id="{5BB56784-F5B3-4E07-8EBE-544AA6BA134B}" type="slidenum">
              <a:rPr lang="en-US" smtClean="0"/>
              <a:t>12</a:t>
            </a:fld>
            <a:endParaRPr lang="en-US" dirty="0"/>
          </a:p>
        </p:txBody>
      </p:sp>
    </p:spTree>
    <p:extLst>
      <p:ext uri="{BB962C8B-B14F-4D97-AF65-F5344CB8AC3E}">
        <p14:creationId xmlns:p14="http://schemas.microsoft.com/office/powerpoint/2010/main" val="193118718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E0033 Sharing of Information During and Emergency</a:t>
            </a:r>
          </a:p>
          <a:p>
            <a:r>
              <a:rPr lang="en-US" sz="3600" dirty="0"/>
              <a:t>Medical documentation and continuity of care</a:t>
            </a:r>
          </a:p>
          <a:p>
            <a:r>
              <a:rPr lang="en-US" sz="3600" dirty="0"/>
              <a:t>Review policies and procedures on release of patient information</a:t>
            </a:r>
          </a:p>
        </p:txBody>
      </p:sp>
      <p:sp>
        <p:nvSpPr>
          <p:cNvPr id="4" name="Slide Number Placeholder 3"/>
          <p:cNvSpPr>
            <a:spLocks noGrp="1"/>
          </p:cNvSpPr>
          <p:nvPr>
            <p:ph type="sldNum" sz="quarter" idx="12"/>
          </p:nvPr>
        </p:nvSpPr>
        <p:spPr/>
        <p:txBody>
          <a:bodyPr/>
          <a:lstStyle/>
          <a:p>
            <a:fld id="{5BB56784-F5B3-4E07-8EBE-544AA6BA134B}" type="slidenum">
              <a:rPr lang="en-US" smtClean="0"/>
              <a:t>13</a:t>
            </a:fld>
            <a:endParaRPr lang="en-US" dirty="0"/>
          </a:p>
        </p:txBody>
      </p:sp>
    </p:spTree>
    <p:extLst>
      <p:ext uri="{BB962C8B-B14F-4D97-AF65-F5344CB8AC3E}">
        <p14:creationId xmlns:p14="http://schemas.microsoft.com/office/powerpoint/2010/main" val="350422910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E0024 Volunteers or Emergency Staff</a:t>
            </a:r>
          </a:p>
          <a:p>
            <a:r>
              <a:rPr lang="en-US" sz="3600" dirty="0"/>
              <a:t>Review plan includes </a:t>
            </a:r>
            <a:r>
              <a:rPr lang="en-US" sz="3200" dirty="0"/>
              <a:t>policies and procedures for the use of volunteers and other staffing strategies in its emergency plan. </a:t>
            </a:r>
          </a:p>
          <a:p>
            <a:pPr marL="0" indent="0">
              <a:buNone/>
            </a:pPr>
            <a:r>
              <a:rPr lang="en-US" sz="3600" dirty="0"/>
              <a:t> </a:t>
            </a:r>
          </a:p>
        </p:txBody>
      </p:sp>
      <p:sp>
        <p:nvSpPr>
          <p:cNvPr id="4" name="Slide Number Placeholder 3"/>
          <p:cNvSpPr>
            <a:spLocks noGrp="1"/>
          </p:cNvSpPr>
          <p:nvPr>
            <p:ph type="sldNum" sz="quarter" idx="12"/>
          </p:nvPr>
        </p:nvSpPr>
        <p:spPr/>
        <p:txBody>
          <a:bodyPr/>
          <a:lstStyle/>
          <a:p>
            <a:fld id="{5BB56784-F5B3-4E07-8EBE-544AA6BA134B}" type="slidenum">
              <a:rPr lang="en-US" smtClean="0"/>
              <a:t>14</a:t>
            </a:fld>
            <a:endParaRPr lang="en-US" dirty="0"/>
          </a:p>
        </p:txBody>
      </p:sp>
    </p:spTree>
    <p:extLst>
      <p:ext uri="{BB962C8B-B14F-4D97-AF65-F5344CB8AC3E}">
        <p14:creationId xmlns:p14="http://schemas.microsoft.com/office/powerpoint/2010/main" val="166039741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fontScale="92500"/>
          </a:bodyPr>
          <a:lstStyle/>
          <a:p>
            <a:pPr marL="0" indent="0">
              <a:buNone/>
            </a:pPr>
            <a:endParaRPr lang="en-US" dirty="0"/>
          </a:p>
          <a:p>
            <a:r>
              <a:rPr lang="en-US" sz="3600" dirty="0"/>
              <a:t>E0018 Tracking of Patients and Staff</a:t>
            </a:r>
          </a:p>
          <a:p>
            <a:r>
              <a:rPr lang="en-US" sz="3600" dirty="0"/>
              <a:t>Facilities must develop a means to track patients and on-duty staff in the facility’s care during an emergency event</a:t>
            </a:r>
          </a:p>
          <a:p>
            <a:r>
              <a:rPr lang="en-US" sz="3600" dirty="0"/>
              <a:t>Describe and demonstrate the tracking system used to document locations of patients and staff. </a:t>
            </a:r>
          </a:p>
          <a:p>
            <a:r>
              <a:rPr lang="en-US" sz="3600" dirty="0"/>
              <a:t>Tracking system is part of emergency plan.</a:t>
            </a:r>
          </a:p>
        </p:txBody>
      </p:sp>
      <p:sp>
        <p:nvSpPr>
          <p:cNvPr id="4" name="Slide Number Placeholder 3"/>
          <p:cNvSpPr>
            <a:spLocks noGrp="1"/>
          </p:cNvSpPr>
          <p:nvPr>
            <p:ph type="sldNum" sz="quarter" idx="12"/>
          </p:nvPr>
        </p:nvSpPr>
        <p:spPr/>
        <p:txBody>
          <a:bodyPr/>
          <a:lstStyle/>
          <a:p>
            <a:fld id="{5BB56784-F5B3-4E07-8EBE-544AA6BA134B}" type="slidenum">
              <a:rPr lang="en-US" smtClean="0"/>
              <a:t>15</a:t>
            </a:fld>
            <a:endParaRPr lang="en-US" dirty="0"/>
          </a:p>
        </p:txBody>
      </p:sp>
    </p:spTree>
    <p:extLst>
      <p:ext uri="{BB962C8B-B14F-4D97-AF65-F5344CB8AC3E}">
        <p14:creationId xmlns:p14="http://schemas.microsoft.com/office/powerpoint/2010/main" val="342168171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fontScale="92500" lnSpcReduction="20000"/>
          </a:bodyPr>
          <a:lstStyle/>
          <a:p>
            <a:pPr marL="0" indent="0">
              <a:buNone/>
            </a:pPr>
            <a:endParaRPr lang="en-US" dirty="0"/>
          </a:p>
          <a:p>
            <a:r>
              <a:rPr lang="en-US" sz="3600" dirty="0"/>
              <a:t>E0015 Subsistence  </a:t>
            </a:r>
          </a:p>
          <a:p>
            <a:r>
              <a:rPr lang="en-US" sz="3600" dirty="0"/>
              <a:t>Food, water, medical and pharmaceutical supplies  </a:t>
            </a:r>
          </a:p>
          <a:p>
            <a:r>
              <a:rPr lang="en-US" sz="3600" dirty="0"/>
              <a:t>Alternate sources of energy to maintain the following: </a:t>
            </a:r>
          </a:p>
          <a:p>
            <a:pPr lvl="1"/>
            <a:r>
              <a:rPr lang="en-US" sz="3200" dirty="0"/>
              <a:t>(A) Temperatures </a:t>
            </a:r>
          </a:p>
          <a:p>
            <a:pPr lvl="1"/>
            <a:r>
              <a:rPr lang="en-US" sz="3200" dirty="0"/>
              <a:t>(B) Emergency lighting. </a:t>
            </a:r>
          </a:p>
          <a:p>
            <a:pPr lvl="1"/>
            <a:r>
              <a:rPr lang="en-US" sz="3200" dirty="0"/>
              <a:t>(C) Fire detection, extinguishing, and alarm systems. </a:t>
            </a:r>
          </a:p>
          <a:p>
            <a:pPr lvl="1"/>
            <a:r>
              <a:rPr lang="en-US" sz="3200" dirty="0"/>
              <a:t>(D) Sewage and waste disposal. </a:t>
            </a:r>
          </a:p>
        </p:txBody>
      </p:sp>
      <p:sp>
        <p:nvSpPr>
          <p:cNvPr id="4" name="Slide Number Placeholder 3"/>
          <p:cNvSpPr>
            <a:spLocks noGrp="1"/>
          </p:cNvSpPr>
          <p:nvPr>
            <p:ph type="sldNum" sz="quarter" idx="12"/>
          </p:nvPr>
        </p:nvSpPr>
        <p:spPr/>
        <p:txBody>
          <a:bodyPr/>
          <a:lstStyle/>
          <a:p>
            <a:fld id="{5BB56784-F5B3-4E07-8EBE-544AA6BA134B}" type="slidenum">
              <a:rPr lang="en-US" smtClean="0"/>
              <a:t>16</a:t>
            </a:fld>
            <a:endParaRPr lang="en-US" dirty="0"/>
          </a:p>
        </p:txBody>
      </p:sp>
    </p:spTree>
    <p:extLst>
      <p:ext uri="{BB962C8B-B14F-4D97-AF65-F5344CB8AC3E}">
        <p14:creationId xmlns:p14="http://schemas.microsoft.com/office/powerpoint/2010/main" val="251062070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E0025 Transfer Agreements &amp; Transportation</a:t>
            </a:r>
          </a:p>
          <a:p>
            <a:r>
              <a:rPr lang="en-US" sz="2800" dirty="0"/>
              <a:t>Review the arrangements and/or any agreements the facility has with other facilities to receive patients in the event the facility is not able to care for them during an emergency. </a:t>
            </a:r>
          </a:p>
          <a:p>
            <a:r>
              <a:rPr lang="en-US" sz="2800" dirty="0"/>
              <a:t>Review the arrangements in place for transportation in the event of an evacuation.  </a:t>
            </a:r>
          </a:p>
          <a:p>
            <a:endParaRPr lang="en-US" sz="3200" dirty="0"/>
          </a:p>
        </p:txBody>
      </p:sp>
      <p:sp>
        <p:nvSpPr>
          <p:cNvPr id="4" name="Slide Number Placeholder 3"/>
          <p:cNvSpPr>
            <a:spLocks noGrp="1"/>
          </p:cNvSpPr>
          <p:nvPr>
            <p:ph type="sldNum" sz="quarter" idx="12"/>
          </p:nvPr>
        </p:nvSpPr>
        <p:spPr/>
        <p:txBody>
          <a:bodyPr/>
          <a:lstStyle/>
          <a:p>
            <a:fld id="{5BB56784-F5B3-4E07-8EBE-544AA6BA134B}" type="slidenum">
              <a:rPr lang="en-US" smtClean="0"/>
              <a:t>17</a:t>
            </a:fld>
            <a:endParaRPr lang="en-US" dirty="0"/>
          </a:p>
        </p:txBody>
      </p:sp>
    </p:spTree>
    <p:extLst>
      <p:ext uri="{BB962C8B-B14F-4D97-AF65-F5344CB8AC3E}">
        <p14:creationId xmlns:p14="http://schemas.microsoft.com/office/powerpoint/2010/main" val="270483050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E0013 Alignment with identified hazards</a:t>
            </a:r>
          </a:p>
          <a:p>
            <a:r>
              <a:rPr lang="en-US" sz="3600" dirty="0"/>
              <a:t>All hazards approach evaluation</a:t>
            </a:r>
          </a:p>
          <a:p>
            <a:r>
              <a:rPr lang="en-US" sz="3600" dirty="0"/>
              <a:t>Annual review of policies   </a:t>
            </a:r>
          </a:p>
        </p:txBody>
      </p:sp>
      <p:sp>
        <p:nvSpPr>
          <p:cNvPr id="4" name="Slide Number Placeholder 3"/>
          <p:cNvSpPr>
            <a:spLocks noGrp="1"/>
          </p:cNvSpPr>
          <p:nvPr>
            <p:ph type="sldNum" sz="quarter" idx="12"/>
          </p:nvPr>
        </p:nvSpPr>
        <p:spPr/>
        <p:txBody>
          <a:bodyPr/>
          <a:lstStyle/>
          <a:p>
            <a:fld id="{5BB56784-F5B3-4E07-8EBE-544AA6BA134B}" type="slidenum">
              <a:rPr lang="en-US" smtClean="0"/>
              <a:t>18</a:t>
            </a:fld>
            <a:endParaRPr lang="en-US" dirty="0"/>
          </a:p>
        </p:txBody>
      </p:sp>
    </p:spTree>
    <p:extLst>
      <p:ext uri="{BB962C8B-B14F-4D97-AF65-F5344CB8AC3E}">
        <p14:creationId xmlns:p14="http://schemas.microsoft.com/office/powerpoint/2010/main" val="89528806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E0036 Training and Testing Program</a:t>
            </a:r>
          </a:p>
          <a:p>
            <a:r>
              <a:rPr lang="en-US" sz="3200" dirty="0"/>
              <a:t>Review the written training and testing program that meets the requirements of the regulation.</a:t>
            </a:r>
          </a:p>
          <a:p>
            <a:r>
              <a:rPr lang="en-US" sz="3200" dirty="0"/>
              <a:t>Review program is updated on, at least, an annual basis.</a:t>
            </a:r>
          </a:p>
        </p:txBody>
      </p:sp>
      <p:sp>
        <p:nvSpPr>
          <p:cNvPr id="4" name="Slide Number Placeholder 3"/>
          <p:cNvSpPr>
            <a:spLocks noGrp="1"/>
          </p:cNvSpPr>
          <p:nvPr>
            <p:ph type="sldNum" sz="quarter" idx="12"/>
          </p:nvPr>
        </p:nvSpPr>
        <p:spPr/>
        <p:txBody>
          <a:bodyPr/>
          <a:lstStyle/>
          <a:p>
            <a:fld id="{5BB56784-F5B3-4E07-8EBE-544AA6BA134B}" type="slidenum">
              <a:rPr lang="en-US" smtClean="0"/>
              <a:t>19</a:t>
            </a:fld>
            <a:endParaRPr lang="en-US" dirty="0"/>
          </a:p>
        </p:txBody>
      </p:sp>
    </p:spTree>
    <p:extLst>
      <p:ext uri="{BB962C8B-B14F-4D97-AF65-F5344CB8AC3E}">
        <p14:creationId xmlns:p14="http://schemas.microsoft.com/office/powerpoint/2010/main" val="356374366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95CEAF-B729-4FA1-B07F-04E73D3E581F}"/>
              </a:ext>
            </a:extLst>
          </p:cNvPr>
          <p:cNvSpPr>
            <a:spLocks noGrp="1"/>
          </p:cNvSpPr>
          <p:nvPr>
            <p:ph type="title"/>
          </p:nvPr>
        </p:nvSpPr>
        <p:spPr/>
        <p:txBody>
          <a:bodyPr/>
          <a:lstStyle/>
          <a:p>
            <a:r>
              <a:rPr lang="en-US" dirty="0"/>
              <a:t>Certification Bureau Managers – Contact Information</a:t>
            </a:r>
          </a:p>
        </p:txBody>
      </p:sp>
      <p:sp>
        <p:nvSpPr>
          <p:cNvPr id="4" name="Content Placeholder 3">
            <a:extLst>
              <a:ext uri="{FF2B5EF4-FFF2-40B4-BE49-F238E27FC236}">
                <a16:creationId xmlns:a16="http://schemas.microsoft.com/office/drawing/2014/main" id="{631A8C51-E5C8-49EA-B1AF-31F4B24958F8}"/>
              </a:ext>
            </a:extLst>
          </p:cNvPr>
          <p:cNvSpPr>
            <a:spLocks noGrp="1"/>
          </p:cNvSpPr>
          <p:nvPr>
            <p:ph sz="half" idx="2"/>
          </p:nvPr>
        </p:nvSpPr>
        <p:spPr>
          <a:xfrm>
            <a:off x="4865298" y="1548442"/>
            <a:ext cx="6895381" cy="4117674"/>
          </a:xfrm>
        </p:spPr>
        <p:txBody>
          <a:bodyPr>
            <a:normAutofit/>
          </a:bodyPr>
          <a:lstStyle/>
          <a:p>
            <a:endParaRPr lang="en-US" sz="2400" dirty="0"/>
          </a:p>
          <a:p>
            <a:r>
              <a:rPr lang="en-US" dirty="0"/>
              <a:t>Tony Sanfilippo, LSC/CLIA, Emergency Preparedness</a:t>
            </a:r>
          </a:p>
          <a:p>
            <a:pPr lvl="1"/>
            <a:r>
              <a:rPr lang="en-US" dirty="0"/>
              <a:t>406-444-4170</a:t>
            </a:r>
          </a:p>
          <a:p>
            <a:r>
              <a:rPr lang="en-US" dirty="0"/>
              <a:t>Tyler Smith, Non-LTC Supervisor </a:t>
            </a:r>
          </a:p>
          <a:p>
            <a:pPr lvl="1"/>
            <a:r>
              <a:rPr lang="en-US" dirty="0"/>
              <a:t>406-444-3459</a:t>
            </a:r>
          </a:p>
          <a:p>
            <a:r>
              <a:rPr lang="en-US" dirty="0"/>
              <a:t>Tina Frenick, LTC Supervisor </a:t>
            </a:r>
          </a:p>
          <a:p>
            <a:pPr lvl="1"/>
            <a:r>
              <a:rPr lang="en-US" dirty="0"/>
              <a:t>406-444-4463</a:t>
            </a:r>
          </a:p>
          <a:p>
            <a:r>
              <a:rPr lang="en-US" dirty="0"/>
              <a:t>Todd Boucher, Bureau Chief</a:t>
            </a:r>
          </a:p>
          <a:p>
            <a:pPr lvl="1"/>
            <a:r>
              <a:rPr lang="en-US" dirty="0"/>
              <a:t>406-444-2038</a:t>
            </a:r>
          </a:p>
          <a:p>
            <a:pPr lvl="1"/>
            <a:endParaRPr lang="en-US" dirty="0"/>
          </a:p>
          <a:p>
            <a:pPr lvl="1"/>
            <a:endParaRPr lang="en-US" dirty="0"/>
          </a:p>
          <a:p>
            <a:pPr marL="457200" lvl="1" indent="0">
              <a:buNone/>
            </a:pPr>
            <a:endParaRPr lang="en-US" dirty="0"/>
          </a:p>
        </p:txBody>
      </p:sp>
      <p:pic>
        <p:nvPicPr>
          <p:cNvPr id="11" name="Content Placeholder 10">
            <a:extLst>
              <a:ext uri="{FF2B5EF4-FFF2-40B4-BE49-F238E27FC236}">
                <a16:creationId xmlns:a16="http://schemas.microsoft.com/office/drawing/2014/main" id="{4A2E9F8D-B100-494C-ABBF-508E84A664E6}"/>
              </a:ext>
            </a:extLst>
          </p:cNvPr>
          <p:cNvPicPr>
            <a:picLocks noGrp="1" noChangeAspect="1"/>
          </p:cNvPicPr>
          <p:nvPr>
            <p:ph sz="half" idx="1"/>
          </p:nvPr>
        </p:nvPicPr>
        <p:blipFill>
          <a:blip r:embed="rId3">
            <a:extLst>
              <a:ext uri="{28A0092B-C50C-407E-A947-70E740481C1C}">
                <a14:useLocalDpi xmlns:a14="http://schemas.microsoft.com/office/drawing/2010/main" val="0"/>
              </a:ext>
              <a:ext uri="{837473B0-CC2E-450A-ABE3-18F120FF3D39}">
                <a1611:picAttrSrcUrl xmlns:a1611="http://schemas.microsoft.com/office/drawing/2016/11/main" r:id="rId4"/>
              </a:ext>
            </a:extLst>
          </a:blip>
          <a:stretch>
            <a:fillRect/>
          </a:stretch>
        </p:blipFill>
        <p:spPr>
          <a:xfrm>
            <a:off x="965800" y="1755476"/>
            <a:ext cx="3276599" cy="3276599"/>
          </a:xfrm>
        </p:spPr>
      </p:pic>
    </p:spTree>
    <p:extLst>
      <p:ext uri="{BB962C8B-B14F-4D97-AF65-F5344CB8AC3E}">
        <p14:creationId xmlns:p14="http://schemas.microsoft.com/office/powerpoint/2010/main" val="1432820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fontScale="55000" lnSpcReduction="20000"/>
          </a:bodyPr>
          <a:lstStyle/>
          <a:p>
            <a:pPr marL="0" indent="0">
              <a:buNone/>
            </a:pPr>
            <a:endParaRPr lang="en-US" dirty="0"/>
          </a:p>
          <a:p>
            <a:r>
              <a:rPr lang="en-US" sz="3600" dirty="0"/>
              <a:t>E0041 Emergency and Standby Powers Systems</a:t>
            </a:r>
          </a:p>
          <a:p>
            <a:r>
              <a:rPr lang="en-US" sz="3200" dirty="0"/>
              <a:t>Review the LTC facility has the required emergency and standby power systems to meet the requirements of the facility’s emergency plan.</a:t>
            </a:r>
          </a:p>
          <a:p>
            <a:r>
              <a:rPr lang="en-US" sz="3200" dirty="0"/>
              <a:t>Review the emergency plan for “shelter in place” and evacuation plans. </a:t>
            </a:r>
          </a:p>
          <a:p>
            <a:r>
              <a:rPr lang="en-US" sz="3200" dirty="0"/>
              <a:t>LTC under construction or have existing buildings being renovated, verify the facility has a written plan to relocate the EPSS by the time construction is completed </a:t>
            </a:r>
          </a:p>
          <a:p>
            <a:r>
              <a:rPr lang="en-US" sz="3200" dirty="0"/>
              <a:t>LTC facilities with generators: </a:t>
            </a:r>
          </a:p>
          <a:p>
            <a:pPr lvl="1"/>
            <a:r>
              <a:rPr lang="en-US" sz="2900" dirty="0"/>
              <a:t>For new construction that takes place between November 15, 2016 and is completed by November 15, 2017, verify the generator is located and installed in accordance with NFPA 110 and NFPA 99 when a new structure is built or when an existing structure or building is renovated. The applicability of both NFPA 110 and NFPA 99 addresses only new, altered, renovated or modified generator locations. </a:t>
            </a:r>
            <a:endParaRPr lang="en-US" sz="2600" dirty="0"/>
          </a:p>
          <a:p>
            <a:pPr lvl="1"/>
            <a:r>
              <a:rPr lang="en-US" sz="3000" dirty="0"/>
              <a:t>Review the LTC facility with an onsite fuel source maintains it in accordance with NFPA 110 for their generator, and have a plan for how to keep the generator operational during an emergency, unless they plan to evacuate. </a:t>
            </a:r>
          </a:p>
        </p:txBody>
      </p:sp>
      <p:sp>
        <p:nvSpPr>
          <p:cNvPr id="4" name="Slide Number Placeholder 3"/>
          <p:cNvSpPr>
            <a:spLocks noGrp="1"/>
          </p:cNvSpPr>
          <p:nvPr>
            <p:ph type="sldNum" sz="quarter" idx="12"/>
          </p:nvPr>
        </p:nvSpPr>
        <p:spPr/>
        <p:txBody>
          <a:bodyPr/>
          <a:lstStyle/>
          <a:p>
            <a:fld id="{5BB56784-F5B3-4E07-8EBE-544AA6BA134B}" type="slidenum">
              <a:rPr lang="en-US" smtClean="0"/>
              <a:t>20</a:t>
            </a:fld>
            <a:endParaRPr lang="en-US" dirty="0"/>
          </a:p>
        </p:txBody>
      </p:sp>
    </p:spTree>
    <p:extLst>
      <p:ext uri="{BB962C8B-B14F-4D97-AF65-F5344CB8AC3E}">
        <p14:creationId xmlns:p14="http://schemas.microsoft.com/office/powerpoint/2010/main" val="426068188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fontScale="92500" lnSpcReduction="20000"/>
          </a:bodyPr>
          <a:lstStyle/>
          <a:p>
            <a:pPr marL="0" indent="0">
              <a:buNone/>
            </a:pPr>
            <a:endParaRPr lang="en-US" dirty="0"/>
          </a:p>
          <a:p>
            <a:r>
              <a:rPr lang="en-US" sz="3600" dirty="0"/>
              <a:t>E0034 Means of Providing Information</a:t>
            </a:r>
          </a:p>
          <a:p>
            <a:r>
              <a:rPr lang="en-US" sz="3600" dirty="0"/>
              <a:t>Review communication plan and look for a means of providing information about the facility’s needs, and its ability to provide assistance, to the authority having jurisdiction, the Incident Command Center, or designee by reviewing the communication plan.</a:t>
            </a:r>
          </a:p>
          <a:p>
            <a:r>
              <a:rPr lang="en-US" sz="3600" dirty="0"/>
              <a:t>LTC have to include in the communication plan a means of providing information about their occupancy. </a:t>
            </a:r>
          </a:p>
          <a:p>
            <a:pPr marL="0" indent="0">
              <a:buNone/>
            </a:pPr>
            <a:endParaRPr lang="en-US" sz="3600" dirty="0"/>
          </a:p>
        </p:txBody>
      </p:sp>
      <p:sp>
        <p:nvSpPr>
          <p:cNvPr id="4" name="Slide Number Placeholder 3"/>
          <p:cNvSpPr>
            <a:spLocks noGrp="1"/>
          </p:cNvSpPr>
          <p:nvPr>
            <p:ph type="sldNum" sz="quarter" idx="12"/>
          </p:nvPr>
        </p:nvSpPr>
        <p:spPr/>
        <p:txBody>
          <a:bodyPr/>
          <a:lstStyle/>
          <a:p>
            <a:fld id="{5BB56784-F5B3-4E07-8EBE-544AA6BA134B}" type="slidenum">
              <a:rPr lang="en-US" smtClean="0"/>
              <a:t>21</a:t>
            </a:fld>
            <a:endParaRPr lang="en-US" dirty="0"/>
          </a:p>
        </p:txBody>
      </p:sp>
    </p:spTree>
    <p:extLst>
      <p:ext uri="{BB962C8B-B14F-4D97-AF65-F5344CB8AC3E}">
        <p14:creationId xmlns:p14="http://schemas.microsoft.com/office/powerpoint/2010/main" val="133613948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fontScale="77500" lnSpcReduction="20000"/>
          </a:bodyPr>
          <a:lstStyle/>
          <a:p>
            <a:pPr marL="0" indent="0">
              <a:buNone/>
            </a:pPr>
            <a:endParaRPr lang="en-US" dirty="0"/>
          </a:p>
          <a:p>
            <a:r>
              <a:rPr lang="en-US" sz="3600" dirty="0"/>
              <a:t>E0035 Residents &amp; Family Inclusion</a:t>
            </a:r>
          </a:p>
          <a:p>
            <a:r>
              <a:rPr lang="en-US" sz="3600" dirty="0"/>
              <a:t>Review the facility has developed a way for sharing the emergency plan with residents or clients and their families or representatives</a:t>
            </a:r>
          </a:p>
          <a:p>
            <a:r>
              <a:rPr lang="en-US" sz="3600" dirty="0"/>
              <a:t>Interview residents or clients and their families or representatives and ask them if they have been given information regarding the facility’s emergency plan. </a:t>
            </a:r>
          </a:p>
          <a:p>
            <a:r>
              <a:rPr lang="en-US" sz="3600" dirty="0"/>
              <a:t>Review the communication plan includes a method for sharing information from the emergency plan, and that the facility has determined it is appropriate with residents or clients and their families or representatives by reviewing the plan. </a:t>
            </a:r>
          </a:p>
        </p:txBody>
      </p:sp>
      <p:sp>
        <p:nvSpPr>
          <p:cNvPr id="4" name="Slide Number Placeholder 3"/>
          <p:cNvSpPr>
            <a:spLocks noGrp="1"/>
          </p:cNvSpPr>
          <p:nvPr>
            <p:ph type="sldNum" sz="quarter" idx="12"/>
          </p:nvPr>
        </p:nvSpPr>
        <p:spPr/>
        <p:txBody>
          <a:bodyPr/>
          <a:lstStyle/>
          <a:p>
            <a:fld id="{5BB56784-F5B3-4E07-8EBE-544AA6BA134B}" type="slidenum">
              <a:rPr lang="en-US" smtClean="0"/>
              <a:t>22</a:t>
            </a:fld>
            <a:endParaRPr lang="en-US" dirty="0"/>
          </a:p>
        </p:txBody>
      </p:sp>
    </p:spTree>
    <p:extLst>
      <p:ext uri="{BB962C8B-B14F-4D97-AF65-F5344CB8AC3E}">
        <p14:creationId xmlns:p14="http://schemas.microsoft.com/office/powerpoint/2010/main" val="354220659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E0009 Cooperation &amp; Collaboration</a:t>
            </a:r>
          </a:p>
          <a:p>
            <a:r>
              <a:rPr lang="en-US" sz="3200" dirty="0"/>
              <a:t>Ask for documentation of the facility's efforts to contact such officials and, when applicable, its participation in collaborative and cooperative planning efforts. </a:t>
            </a:r>
          </a:p>
        </p:txBody>
      </p:sp>
      <p:sp>
        <p:nvSpPr>
          <p:cNvPr id="4" name="Slide Number Placeholder 3"/>
          <p:cNvSpPr>
            <a:spLocks noGrp="1"/>
          </p:cNvSpPr>
          <p:nvPr>
            <p:ph type="sldNum" sz="quarter" idx="12"/>
          </p:nvPr>
        </p:nvSpPr>
        <p:spPr/>
        <p:txBody>
          <a:bodyPr/>
          <a:lstStyle/>
          <a:p>
            <a:fld id="{5BB56784-F5B3-4E07-8EBE-544AA6BA134B}" type="slidenum">
              <a:rPr lang="en-US" smtClean="0"/>
              <a:t>23</a:t>
            </a:fld>
            <a:endParaRPr lang="en-US" dirty="0"/>
          </a:p>
        </p:txBody>
      </p:sp>
    </p:spTree>
    <p:extLst>
      <p:ext uri="{BB962C8B-B14F-4D97-AF65-F5344CB8AC3E}">
        <p14:creationId xmlns:p14="http://schemas.microsoft.com/office/powerpoint/2010/main" val="344420828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E0020 Evacuation of Facility</a:t>
            </a:r>
          </a:p>
          <a:p>
            <a:r>
              <a:rPr lang="en-US" sz="3200" dirty="0"/>
              <a:t>Review the emergency plan to verify it includes policies and procedures for safe evacuation from the facility and that it includes all of the required elements. </a:t>
            </a:r>
          </a:p>
          <a:p>
            <a:endParaRPr lang="en-US" sz="3600" dirty="0"/>
          </a:p>
        </p:txBody>
      </p:sp>
      <p:sp>
        <p:nvSpPr>
          <p:cNvPr id="4" name="Slide Number Placeholder 3"/>
          <p:cNvSpPr>
            <a:spLocks noGrp="1"/>
          </p:cNvSpPr>
          <p:nvPr>
            <p:ph type="sldNum" sz="quarter" idx="12"/>
          </p:nvPr>
        </p:nvSpPr>
        <p:spPr/>
        <p:txBody>
          <a:bodyPr/>
          <a:lstStyle/>
          <a:p>
            <a:fld id="{5BB56784-F5B3-4E07-8EBE-544AA6BA134B}" type="slidenum">
              <a:rPr lang="en-US" smtClean="0"/>
              <a:t>24</a:t>
            </a:fld>
            <a:endParaRPr lang="en-US" dirty="0"/>
          </a:p>
        </p:txBody>
      </p:sp>
    </p:spTree>
    <p:extLst>
      <p:ext uri="{BB962C8B-B14F-4D97-AF65-F5344CB8AC3E}">
        <p14:creationId xmlns:p14="http://schemas.microsoft.com/office/powerpoint/2010/main" val="165079030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CMS EDITS TO E0015 &amp; E0041</a:t>
            </a:r>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42923876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CMS CONSIDERING EDITS TO E0015 &amp; E0041</a:t>
            </a:r>
          </a:p>
        </p:txBody>
      </p:sp>
      <p:sp>
        <p:nvSpPr>
          <p:cNvPr id="6" name="Content Placeholder 5"/>
          <p:cNvSpPr>
            <a:spLocks noGrp="1"/>
          </p:cNvSpPr>
          <p:nvPr>
            <p:ph idx="1"/>
          </p:nvPr>
        </p:nvSpPr>
        <p:spPr>
          <a:xfrm>
            <a:off x="1104293" y="1471893"/>
            <a:ext cx="8946541" cy="5595657"/>
          </a:xfrm>
        </p:spPr>
        <p:txBody>
          <a:bodyPr>
            <a:normAutofit/>
          </a:bodyPr>
          <a:lstStyle/>
          <a:p>
            <a:pPr marL="502920" indent="-457200"/>
            <a:r>
              <a:rPr lang="en-US" dirty="0"/>
              <a:t>E0015</a:t>
            </a:r>
          </a:p>
          <a:p>
            <a:pPr marL="502920" indent="-457200"/>
            <a:r>
              <a:rPr lang="en-US" dirty="0"/>
              <a:t>Changes are related to heating and cooling facility </a:t>
            </a:r>
          </a:p>
          <a:p>
            <a:pPr marL="45720" indent="0">
              <a:buNone/>
            </a:pPr>
            <a:endParaRPr lang="en-US" dirty="0"/>
          </a:p>
          <a:p>
            <a:pPr marL="502920" indent="-457200"/>
            <a:endParaRPr lang="en-US" dirty="0"/>
          </a:p>
          <a:p>
            <a:pPr marL="502920" indent="-457200"/>
            <a:r>
              <a:rPr lang="en-US" dirty="0"/>
              <a:t>E0041</a:t>
            </a:r>
          </a:p>
          <a:p>
            <a:pPr marL="502920" indent="-457200"/>
            <a:r>
              <a:rPr lang="en-US" dirty="0"/>
              <a:t>Speaks about use of portable generators</a:t>
            </a:r>
          </a:p>
          <a:p>
            <a:pPr marL="502920" indent="-457200"/>
            <a:r>
              <a:rPr lang="en-US" dirty="0"/>
              <a:t>Speaks about installation of new generators</a:t>
            </a:r>
          </a:p>
        </p:txBody>
      </p:sp>
      <p:sp>
        <p:nvSpPr>
          <p:cNvPr id="4" name="Slide Number Placeholder 3"/>
          <p:cNvSpPr>
            <a:spLocks noGrp="1"/>
          </p:cNvSpPr>
          <p:nvPr>
            <p:ph type="sldNum" sz="quarter" idx="12"/>
          </p:nvPr>
        </p:nvSpPr>
        <p:spPr/>
        <p:txBody>
          <a:bodyPr/>
          <a:lstStyle/>
          <a:p>
            <a:fld id="{5BB56784-F5B3-4E07-8EBE-544AA6BA134B}" type="slidenum">
              <a:rPr lang="en-US" smtClean="0"/>
              <a:t>26</a:t>
            </a:fld>
            <a:endParaRPr lang="en-US" dirty="0"/>
          </a:p>
        </p:txBody>
      </p:sp>
    </p:spTree>
    <p:extLst>
      <p:ext uri="{BB962C8B-B14F-4D97-AF65-F5344CB8AC3E}">
        <p14:creationId xmlns:p14="http://schemas.microsoft.com/office/powerpoint/2010/main" val="396360291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3CA4AA-76FB-498F-AEFF-E5A9D42270B3}"/>
              </a:ext>
            </a:extLst>
          </p:cNvPr>
          <p:cNvSpPr>
            <a:spLocks noGrp="1"/>
          </p:cNvSpPr>
          <p:nvPr>
            <p:ph type="ctrTitle"/>
          </p:nvPr>
        </p:nvSpPr>
        <p:spPr/>
        <p:txBody>
          <a:bodyPr/>
          <a:lstStyle/>
          <a:p>
            <a:r>
              <a:rPr lang="en-US" dirty="0"/>
              <a:t>QUESTIONS</a:t>
            </a:r>
          </a:p>
        </p:txBody>
      </p:sp>
      <p:sp>
        <p:nvSpPr>
          <p:cNvPr id="3" name="Subtitle 2">
            <a:extLst>
              <a:ext uri="{FF2B5EF4-FFF2-40B4-BE49-F238E27FC236}">
                <a16:creationId xmlns:a16="http://schemas.microsoft.com/office/drawing/2014/main" id="{953E3D45-760F-41D8-AAF0-EA26A5474DB7}"/>
              </a:ext>
            </a:extLst>
          </p:cNvPr>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122268421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effectLst>
                  <a:outerShdw blurRad="38100" dist="38100" dir="2700000" algn="tl">
                    <a:srgbClr val="000000">
                      <a:alpha val="43137"/>
                    </a:srgbClr>
                  </a:outerShdw>
                </a:effectLst>
              </a:rPr>
              <a:t>Certification Bureau Team Commitments</a:t>
            </a:r>
            <a:endParaRPr lang="en-US" dirty="0"/>
          </a:p>
        </p:txBody>
      </p:sp>
      <p:sp>
        <p:nvSpPr>
          <p:cNvPr id="3" name="Content Placeholder 2">
            <a:extLst>
              <a:ext uri="{FF2B5EF4-FFF2-40B4-BE49-F238E27FC236}">
                <a16:creationId xmlns:a16="http://schemas.microsoft.com/office/drawing/2014/main" id="{1330556B-21A8-4736-8FAE-B2BFCBCDDD56}"/>
              </a:ext>
            </a:extLst>
          </p:cNvPr>
          <p:cNvSpPr>
            <a:spLocks noGrp="1"/>
          </p:cNvSpPr>
          <p:nvPr>
            <p:ph idx="1"/>
          </p:nvPr>
        </p:nvSpPr>
        <p:spPr/>
        <p:txBody>
          <a:bodyPr/>
          <a:lstStyle/>
          <a:p>
            <a:pPr lvl="4"/>
            <a:r>
              <a:rPr lang="en-US" sz="4800" dirty="0"/>
              <a:t>Public Protection</a:t>
            </a:r>
          </a:p>
          <a:p>
            <a:pPr lvl="4"/>
            <a:r>
              <a:rPr lang="en-US" sz="4800" dirty="0"/>
              <a:t>Communication  </a:t>
            </a:r>
          </a:p>
          <a:p>
            <a:pPr lvl="4"/>
            <a:r>
              <a:rPr lang="en-US" sz="4800" dirty="0"/>
              <a:t>Consistency</a:t>
            </a:r>
          </a:p>
          <a:p>
            <a:pPr lvl="4"/>
            <a:r>
              <a:rPr lang="en-US" sz="4800" dirty="0"/>
              <a:t>Accurate Surveys</a:t>
            </a:r>
          </a:p>
          <a:p>
            <a:pPr lvl="4"/>
            <a:r>
              <a:rPr lang="en-US" sz="4800" dirty="0"/>
              <a:t>Continuous Education</a:t>
            </a:r>
          </a:p>
          <a:p>
            <a:endParaRPr lang="en-US" dirty="0"/>
          </a:p>
        </p:txBody>
      </p:sp>
    </p:spTree>
    <p:extLst>
      <p:ext uri="{BB962C8B-B14F-4D97-AF65-F5344CB8AC3E}">
        <p14:creationId xmlns:p14="http://schemas.microsoft.com/office/powerpoint/2010/main" val="401027861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A243348-9C89-4997-80FA-5678A7058E7E}"/>
              </a:ext>
            </a:extLst>
          </p:cNvPr>
          <p:cNvSpPr>
            <a:spLocks noGrp="1"/>
          </p:cNvSpPr>
          <p:nvPr>
            <p:ph type="title"/>
          </p:nvPr>
        </p:nvSpPr>
        <p:spPr/>
        <p:txBody>
          <a:bodyPr/>
          <a:lstStyle/>
          <a:p>
            <a:r>
              <a:rPr lang="en-US" dirty="0"/>
              <a:t>AGENDA</a:t>
            </a:r>
          </a:p>
        </p:txBody>
      </p:sp>
      <p:sp>
        <p:nvSpPr>
          <p:cNvPr id="3" name="Content Placeholder 2">
            <a:extLst>
              <a:ext uri="{FF2B5EF4-FFF2-40B4-BE49-F238E27FC236}">
                <a16:creationId xmlns:a16="http://schemas.microsoft.com/office/drawing/2014/main" id="{2726BF06-8334-4004-8F65-C7A40351CCB0}"/>
              </a:ext>
            </a:extLst>
          </p:cNvPr>
          <p:cNvSpPr>
            <a:spLocks noGrp="1"/>
          </p:cNvSpPr>
          <p:nvPr>
            <p:ph idx="1"/>
          </p:nvPr>
        </p:nvSpPr>
        <p:spPr/>
        <p:txBody>
          <a:bodyPr/>
          <a:lstStyle/>
          <a:p>
            <a:r>
              <a:rPr lang="en-US" dirty="0"/>
              <a:t>Certification Bureau Update </a:t>
            </a:r>
          </a:p>
          <a:p>
            <a:r>
              <a:rPr lang="en-US" dirty="0"/>
              <a:t>Emergency Preparedness</a:t>
            </a:r>
          </a:p>
          <a:p>
            <a:r>
              <a:rPr lang="en-US" dirty="0"/>
              <a:t>Your Questions</a:t>
            </a:r>
          </a:p>
          <a:p>
            <a:endParaRPr lang="en-US" dirty="0"/>
          </a:p>
        </p:txBody>
      </p:sp>
    </p:spTree>
    <p:extLst>
      <p:ext uri="{BB962C8B-B14F-4D97-AF65-F5344CB8AC3E}">
        <p14:creationId xmlns:p14="http://schemas.microsoft.com/office/powerpoint/2010/main" val="208381115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9981DEC-470C-41AF-8875-0F5B68DEA8D1}"/>
              </a:ext>
            </a:extLst>
          </p:cNvPr>
          <p:cNvSpPr>
            <a:spLocks noGrp="1"/>
          </p:cNvSpPr>
          <p:nvPr>
            <p:ph type="ctrTitle"/>
          </p:nvPr>
        </p:nvSpPr>
        <p:spPr>
          <a:xfrm>
            <a:off x="718868" y="2638681"/>
            <a:ext cx="11266098" cy="2219691"/>
          </a:xfrm>
        </p:spPr>
        <p:txBody>
          <a:bodyPr/>
          <a:lstStyle/>
          <a:p>
            <a:pPr algn="ctr"/>
            <a:r>
              <a:rPr lang="en-US" dirty="0"/>
              <a:t>LTC Emergency preparedness deficiencies ffy2018</a:t>
            </a:r>
            <a:br>
              <a:rPr lang="en-US" dirty="0"/>
            </a:br>
            <a:r>
              <a:rPr lang="en-US" dirty="0"/>
              <a:t>(so Far)</a:t>
            </a:r>
          </a:p>
        </p:txBody>
      </p:sp>
    </p:spTree>
    <p:extLst>
      <p:ext uri="{BB962C8B-B14F-4D97-AF65-F5344CB8AC3E}">
        <p14:creationId xmlns:p14="http://schemas.microsoft.com/office/powerpoint/2010/main" val="1509735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87625" y="667653"/>
            <a:ext cx="10216988" cy="424029"/>
          </a:xfrm>
        </p:spPr>
        <p:txBody>
          <a:bodyPr>
            <a:normAutofit fontScale="90000"/>
          </a:bodyPr>
          <a:lstStyle/>
          <a:p>
            <a:r>
              <a:rPr lang="en-US" b="1" dirty="0">
                <a:effectLst>
                  <a:outerShdw blurRad="38100" dist="38100" dir="2700000" algn="tl">
                    <a:srgbClr val="000000">
                      <a:alpha val="43137"/>
                    </a:srgbClr>
                  </a:outerShdw>
                </a:effectLst>
              </a:rPr>
              <a:t>EMERGENCY PREPARDNESS REFERENCES</a:t>
            </a:r>
          </a:p>
        </p:txBody>
      </p:sp>
      <p:sp>
        <p:nvSpPr>
          <p:cNvPr id="3" name="Content Placeholder 2"/>
          <p:cNvSpPr>
            <a:spLocks noGrp="1"/>
          </p:cNvSpPr>
          <p:nvPr>
            <p:ph idx="1"/>
          </p:nvPr>
        </p:nvSpPr>
        <p:spPr>
          <a:xfrm>
            <a:off x="1662372" y="1446893"/>
            <a:ext cx="8915400" cy="4909458"/>
          </a:xfrm>
        </p:spPr>
        <p:txBody>
          <a:bodyPr>
            <a:normAutofit lnSpcReduction="10000"/>
          </a:bodyPr>
          <a:lstStyle/>
          <a:p>
            <a:pPr marL="0" indent="0">
              <a:buNone/>
            </a:pPr>
            <a:endParaRPr lang="en-US" dirty="0"/>
          </a:p>
          <a:p>
            <a:r>
              <a:rPr lang="en-US" dirty="0"/>
              <a:t>DPHHS Public Health Emergency Preparedness (PHEP) </a:t>
            </a:r>
            <a:r>
              <a:rPr lang="en-US" dirty="0">
                <a:hlinkClick r:id="rId3"/>
              </a:rPr>
              <a:t>http://dphhs.mt.gov/publichealth/phep</a:t>
            </a:r>
            <a:endParaRPr lang="en-US" dirty="0"/>
          </a:p>
          <a:p>
            <a:pPr marL="0" indent="0">
              <a:buNone/>
            </a:pPr>
            <a:endParaRPr lang="en-US" dirty="0"/>
          </a:p>
          <a:p>
            <a:r>
              <a:rPr lang="en-US" dirty="0"/>
              <a:t>CMS State Operations Manual Appendix Z- Emergency Preparedness for All Provider and Certified Supplier Types Interpretive Guidance (Rev., 169, Issued 06-09-2017) </a:t>
            </a:r>
          </a:p>
          <a:p>
            <a:pPr marL="0" indent="0">
              <a:buNone/>
            </a:pPr>
            <a:r>
              <a:rPr lang="en-US" dirty="0">
                <a:hlinkClick r:id="rId4"/>
              </a:rPr>
              <a:t>https://www.cms.gov/Regulations-and-Guidance/Guidance/Manuals/downloads/som107ap_z_emergprep.pdf</a:t>
            </a:r>
            <a:endParaRPr lang="en-US" dirty="0"/>
          </a:p>
          <a:p>
            <a:pPr marL="0" indent="0">
              <a:buNone/>
            </a:pPr>
            <a:endParaRPr lang="en-US" dirty="0"/>
          </a:p>
          <a:p>
            <a:r>
              <a:rPr lang="en-US" b="1" dirty="0"/>
              <a:t>Quality, Safety &amp; Oversight Group - Emergency Preparedness</a:t>
            </a:r>
          </a:p>
          <a:p>
            <a:pPr marL="0" indent="0">
              <a:buNone/>
            </a:pPr>
            <a:r>
              <a:rPr lang="en-US" dirty="0">
                <a:hlinkClick r:id="rId5"/>
              </a:rPr>
              <a:t>https://www.cms.gov/Medicare/Provider-Enrollment-and-Certification/SurveyCertEmergPrep/index.html</a:t>
            </a:r>
            <a:endParaRPr lang="en-US" dirty="0"/>
          </a:p>
          <a:p>
            <a:pPr marL="0" indent="0">
              <a:buNone/>
            </a:pPr>
            <a:endParaRPr lang="en-US" dirty="0"/>
          </a:p>
        </p:txBody>
      </p:sp>
      <p:sp>
        <p:nvSpPr>
          <p:cNvPr id="4" name="Slide Number Placeholder 3"/>
          <p:cNvSpPr>
            <a:spLocks noGrp="1"/>
          </p:cNvSpPr>
          <p:nvPr>
            <p:ph type="sldNum" sz="quarter" idx="12"/>
          </p:nvPr>
        </p:nvSpPr>
        <p:spPr/>
        <p:txBody>
          <a:bodyPr/>
          <a:lstStyle/>
          <a:p>
            <a:fld id="{5BB56784-F5B3-4E07-8EBE-544AA6BA134B}" type="slidenum">
              <a:rPr lang="en-US" smtClean="0"/>
              <a:t>6</a:t>
            </a:fld>
            <a:endParaRPr lang="en-US" dirty="0"/>
          </a:p>
        </p:txBody>
      </p:sp>
    </p:spTree>
    <p:extLst>
      <p:ext uri="{BB962C8B-B14F-4D97-AF65-F5344CB8AC3E}">
        <p14:creationId xmlns:p14="http://schemas.microsoft.com/office/powerpoint/2010/main" val="272272644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E0039 No Documentation of Annual Testing </a:t>
            </a:r>
          </a:p>
          <a:p>
            <a:pPr lvl="1"/>
            <a:r>
              <a:rPr lang="en-US" sz="3200" dirty="0"/>
              <a:t>Annual tabletop </a:t>
            </a:r>
          </a:p>
          <a:p>
            <a:pPr lvl="1"/>
            <a:r>
              <a:rPr lang="en-US" sz="3200" dirty="0"/>
              <a:t>Full scale exercises </a:t>
            </a:r>
          </a:p>
          <a:p>
            <a:pPr lvl="1"/>
            <a:r>
              <a:rPr lang="en-US" sz="3200" dirty="0"/>
              <a:t>Full-scale community based exercise </a:t>
            </a:r>
          </a:p>
          <a:p>
            <a:pPr lvl="1"/>
            <a:r>
              <a:rPr lang="en-US" sz="3200" dirty="0"/>
              <a:t>Update to emergency program based on this analysis.  </a:t>
            </a:r>
          </a:p>
        </p:txBody>
      </p:sp>
      <p:sp>
        <p:nvSpPr>
          <p:cNvPr id="4" name="Slide Number Placeholder 3"/>
          <p:cNvSpPr>
            <a:spLocks noGrp="1"/>
          </p:cNvSpPr>
          <p:nvPr>
            <p:ph type="sldNum" sz="quarter" idx="12"/>
          </p:nvPr>
        </p:nvSpPr>
        <p:spPr/>
        <p:txBody>
          <a:bodyPr/>
          <a:lstStyle/>
          <a:p>
            <a:fld id="{5BB56784-F5B3-4E07-8EBE-544AA6BA134B}" type="slidenum">
              <a:rPr lang="en-US" smtClean="0"/>
              <a:t>7</a:t>
            </a:fld>
            <a:endParaRPr lang="en-US" dirty="0"/>
          </a:p>
        </p:txBody>
      </p:sp>
    </p:spTree>
    <p:extLst>
      <p:ext uri="{BB962C8B-B14F-4D97-AF65-F5344CB8AC3E}">
        <p14:creationId xmlns:p14="http://schemas.microsoft.com/office/powerpoint/2010/main" val="5992364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E0032 Communication Plan</a:t>
            </a:r>
          </a:p>
          <a:p>
            <a:r>
              <a:rPr lang="en-US" sz="3600" dirty="0"/>
              <a:t>Verify plan contains primary &amp; alternate means for communicating</a:t>
            </a:r>
          </a:p>
          <a:p>
            <a:r>
              <a:rPr lang="en-US" sz="3600" dirty="0"/>
              <a:t>Review the communications equipment or communication systems  </a:t>
            </a:r>
          </a:p>
        </p:txBody>
      </p:sp>
      <p:sp>
        <p:nvSpPr>
          <p:cNvPr id="4" name="Slide Number Placeholder 3"/>
          <p:cNvSpPr>
            <a:spLocks noGrp="1"/>
          </p:cNvSpPr>
          <p:nvPr>
            <p:ph type="sldNum" sz="quarter" idx="12"/>
          </p:nvPr>
        </p:nvSpPr>
        <p:spPr/>
        <p:txBody>
          <a:bodyPr/>
          <a:lstStyle/>
          <a:p>
            <a:fld id="{5BB56784-F5B3-4E07-8EBE-544AA6BA134B}" type="slidenum">
              <a:rPr lang="en-US" smtClean="0"/>
              <a:t>8</a:t>
            </a:fld>
            <a:endParaRPr lang="en-US" dirty="0"/>
          </a:p>
        </p:txBody>
      </p:sp>
    </p:spTree>
    <p:extLst>
      <p:ext uri="{BB962C8B-B14F-4D97-AF65-F5344CB8AC3E}">
        <p14:creationId xmlns:p14="http://schemas.microsoft.com/office/powerpoint/2010/main" val="70260084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67653"/>
            <a:ext cx="8911687" cy="1280890"/>
          </a:xfrm>
        </p:spPr>
        <p:txBody>
          <a:bodyPr/>
          <a:lstStyle/>
          <a:p>
            <a:r>
              <a:rPr lang="en-US" b="1" dirty="0">
                <a:effectLst>
                  <a:outerShdw blurRad="38100" dist="38100" dir="2700000" algn="tl">
                    <a:srgbClr val="000000">
                      <a:alpha val="43137"/>
                    </a:srgbClr>
                  </a:outerShdw>
                </a:effectLst>
              </a:rPr>
              <a:t>EMERGENCY PREPAREDNESS</a:t>
            </a:r>
          </a:p>
        </p:txBody>
      </p:sp>
      <p:sp>
        <p:nvSpPr>
          <p:cNvPr id="3" name="Content Placeholder 2"/>
          <p:cNvSpPr>
            <a:spLocks noGrp="1"/>
          </p:cNvSpPr>
          <p:nvPr>
            <p:ph idx="1"/>
          </p:nvPr>
        </p:nvSpPr>
        <p:spPr>
          <a:xfrm>
            <a:off x="2306184" y="1502228"/>
            <a:ext cx="8915400" cy="4909458"/>
          </a:xfrm>
        </p:spPr>
        <p:txBody>
          <a:bodyPr>
            <a:normAutofit/>
          </a:bodyPr>
          <a:lstStyle/>
          <a:p>
            <a:pPr marL="0" indent="0">
              <a:buNone/>
            </a:pPr>
            <a:endParaRPr lang="en-US" dirty="0"/>
          </a:p>
          <a:p>
            <a:r>
              <a:rPr lang="en-US" sz="3600" dirty="0"/>
              <a:t>E0026 Alternate care sites during emergencies</a:t>
            </a:r>
          </a:p>
          <a:p>
            <a:r>
              <a:rPr lang="en-US" sz="3600" dirty="0"/>
              <a:t>Providing alternate care under 1135 Waiver</a:t>
            </a:r>
          </a:p>
        </p:txBody>
      </p:sp>
      <p:sp>
        <p:nvSpPr>
          <p:cNvPr id="4" name="Slide Number Placeholder 3"/>
          <p:cNvSpPr>
            <a:spLocks noGrp="1"/>
          </p:cNvSpPr>
          <p:nvPr>
            <p:ph type="sldNum" sz="quarter" idx="12"/>
          </p:nvPr>
        </p:nvSpPr>
        <p:spPr/>
        <p:txBody>
          <a:bodyPr/>
          <a:lstStyle/>
          <a:p>
            <a:fld id="{5BB56784-F5B3-4E07-8EBE-544AA6BA134B}" type="slidenum">
              <a:rPr lang="en-US" smtClean="0"/>
              <a:t>9</a:t>
            </a:fld>
            <a:endParaRPr lang="en-US" dirty="0"/>
          </a:p>
        </p:txBody>
      </p:sp>
    </p:spTree>
    <p:extLst>
      <p:ext uri="{BB962C8B-B14F-4D97-AF65-F5344CB8AC3E}">
        <p14:creationId xmlns:p14="http://schemas.microsoft.com/office/powerpoint/2010/main" val="384824096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theme/theme1.xml><?xml version="1.0" encoding="utf-8"?>
<a:theme xmlns:a="http://schemas.openxmlformats.org/drawingml/2006/main" name="Academic Literature 16x9">
  <a:themeElements>
    <a:clrScheme name="Academic Literature">
      <a:dk1>
        <a:srgbClr val="514843"/>
      </a:dk1>
      <a:lt1>
        <a:srgbClr val="FFFFFF"/>
      </a:lt1>
      <a:dk2>
        <a:srgbClr val="000000"/>
      </a:dk2>
      <a:lt2>
        <a:srgbClr val="FFFFF3"/>
      </a:lt2>
      <a:accent1>
        <a:srgbClr val="514843"/>
      </a:accent1>
      <a:accent2>
        <a:srgbClr val="6D7D66"/>
      </a:accent2>
      <a:accent3>
        <a:srgbClr val="525A6A"/>
      </a:accent3>
      <a:accent4>
        <a:srgbClr val="827266"/>
      </a:accent4>
      <a:accent5>
        <a:srgbClr val="AE9A7E"/>
      </a:accent5>
      <a:accent6>
        <a:srgbClr val="A8A39E"/>
      </a:accent6>
      <a:hlink>
        <a:srgbClr val="59704F"/>
      </a:hlink>
      <a:folHlink>
        <a:srgbClr val="A8A39E"/>
      </a:folHlink>
    </a:clrScheme>
    <a:fontScheme name="Plantagenet Cherokee-Euphemia">
      <a:majorFont>
        <a:latin typeface="Plantagenet Cherokee"/>
        <a:ea typeface=""/>
        <a:cs typeface=""/>
      </a:majorFont>
      <a:minorFont>
        <a:latin typeface="Euphemia"/>
        <a:ea typeface=""/>
        <a:cs typeface=""/>
      </a:minorFont>
    </a:fontScheme>
    <a:fmtScheme name="AcademicLiterature">
      <a:fillStyleLst>
        <a:solidFill>
          <a:schemeClr val="phClr"/>
        </a:solidFill>
        <a:gradFill rotWithShape="1">
          <a:gsLst>
            <a:gs pos="0">
              <a:schemeClr val="phClr">
                <a:tint val="58000"/>
                <a:satMod val="300000"/>
              </a:schemeClr>
            </a:gs>
            <a:gs pos="100000">
              <a:schemeClr val="phClr">
                <a:tint val="68000"/>
                <a:satMod val="300000"/>
              </a:schemeClr>
            </a:gs>
          </a:gsLst>
          <a:path path="rect">
            <a:fillToRect l="50000" t="50000" r="50000" b="50000"/>
          </a:path>
        </a:gradFill>
        <a:gradFill rotWithShape="1">
          <a:gsLst>
            <a:gs pos="0">
              <a:schemeClr val="phClr">
                <a:shade val="100000"/>
                <a:satMod val="137000"/>
              </a:schemeClr>
            </a:gs>
            <a:gs pos="71000">
              <a:schemeClr val="phClr">
                <a:shade val="98000"/>
                <a:satMod val="137000"/>
              </a:schemeClr>
            </a:gs>
            <a:gs pos="100000">
              <a:schemeClr val="phClr">
                <a:shade val="75000"/>
                <a:satMod val="137000"/>
              </a:schemeClr>
            </a:gs>
          </a:gsLst>
          <a:path path="rect">
            <a:fillToRect l="50000" t="50000" r="50000" b="50000"/>
          </a:path>
        </a:gradFill>
      </a:fillStyleLst>
      <a:lnStyleLst>
        <a:ln w="6350" cap="rnd" cmpd="sng" algn="ctr">
          <a:solidFill>
            <a:schemeClr val="phClr">
              <a:shade val="95000"/>
              <a:satMod val="105000"/>
            </a:schemeClr>
          </a:solidFill>
          <a:prstDash val="solid"/>
        </a:ln>
        <a:ln w="48000" cap="flat" cmpd="thickThin" algn="ctr">
          <a:solidFill>
            <a:schemeClr val="phClr"/>
          </a:solidFill>
          <a:prstDash val="solid"/>
        </a:ln>
        <a:ln w="48500" cap="flat" cmpd="thickThin" algn="ctr">
          <a:solidFill>
            <a:schemeClr val="phClr"/>
          </a:solidFill>
          <a:prstDash val="solid"/>
        </a:ln>
      </a:lnStyleLst>
      <a:effectStyleLst>
        <a:effectStyle>
          <a:effectLst>
            <a:outerShdw blurRad="45000" dist="25000" dir="5400000" rotWithShape="0">
              <a:srgbClr val="000000">
                <a:alpha val="38000"/>
              </a:srgbClr>
            </a:outerShdw>
          </a:effectLst>
        </a:effectStyle>
        <a:effectStyle>
          <a:effectLst>
            <a:outerShdw blurRad="39000" dist="25400" dir="5400000" rotWithShape="0">
              <a:srgbClr val="000000">
                <a:alpha val="38000"/>
              </a:srgbClr>
            </a:outerShdw>
          </a:effectLst>
        </a:effectStyle>
        <a:effectStyle>
          <a:effectLst>
            <a:outerShdw blurRad="39000" dist="25400" dir="5400000" rotWithShape="0">
              <a:srgbClr val="000000">
                <a:alpha val="38000"/>
              </a:srgbClr>
            </a:outerShdw>
          </a:effectLst>
          <a:scene3d>
            <a:camera prst="orthographicFront">
              <a:rot lat="0" lon="0" rev="0"/>
            </a:camera>
            <a:lightRig rig="threePt" dir="t">
              <a:rot lat="0" lon="0" rev="1800000"/>
            </a:lightRig>
          </a:scene3d>
          <a:sp3d prstMaterial="matte">
            <a:bevelT h="20000"/>
          </a:sp3d>
        </a:effectStyle>
      </a:effectStyleLst>
      <a:bgFillStyleLst>
        <a:solidFill>
          <a:schemeClr val="phClr"/>
        </a:solidFill>
        <a:gradFill rotWithShape="1">
          <a:gsLst>
            <a:gs pos="0">
              <a:schemeClr val="phClr">
                <a:tint val="80000"/>
                <a:satMod val="300000"/>
              </a:schemeClr>
            </a:gs>
            <a:gs pos="100000">
              <a:schemeClr val="phClr">
                <a:shade val="90000"/>
                <a:alpha val="80000"/>
                <a:satMod val="200000"/>
              </a:schemeClr>
            </a:gs>
          </a:gsLst>
          <a:path path="rect">
            <a:fillToRect l="20000" t="20000" r="20000" b="20000"/>
          </a:path>
        </a:gradFill>
        <a:gradFill rotWithShape="1">
          <a:gsLst>
            <a:gs pos="0">
              <a:schemeClr val="phClr">
                <a:tint val="80000"/>
                <a:satMod val="300000"/>
              </a:schemeClr>
            </a:gs>
            <a:gs pos="100000">
              <a:schemeClr val="phClr">
                <a:shade val="90000"/>
                <a:alpha val="80000"/>
                <a:satMod val="200000"/>
              </a:schemeClr>
            </a:gs>
          </a:gsLst>
          <a:path path="rect">
            <a:fillToRect l="5000" t="5000" r="5000" b="5000"/>
          </a:path>
        </a:gradFill>
      </a:bgFillStyleLst>
    </a:fmtScheme>
  </a:themeElements>
  <a:objectDefaults>
    <a:lnDef>
      <a:spPr>
        <a:ln>
          <a:solidFill>
            <a:schemeClr val="accent1"/>
          </a:solidFill>
        </a:ln>
      </a:spPr>
      <a:bodyPr/>
      <a:lstStyle/>
      <a:style>
        <a:lnRef idx="1">
          <a:schemeClr val="accent1"/>
        </a:lnRef>
        <a:fillRef idx="0">
          <a:schemeClr val="accent1"/>
        </a:fillRef>
        <a:effectRef idx="0">
          <a:schemeClr val="accent1"/>
        </a:effectRef>
        <a:fontRef idx="minor">
          <a:schemeClr val="tx1"/>
        </a:fontRef>
      </a:style>
    </a:lnDef>
  </a:objectDefaults>
  <a:extraClrSchemeLst/>
  <a:extLst>
    <a:ext uri="{05A4C25C-085E-4340-85A3-A5531E510DB2}">
      <thm15:themeFamily xmlns:thm15="http://schemas.microsoft.com/office/thememl/2012/main" name="TF03431380.potx" id="{B573BD99-E105-4D2A-964B-B901A176567A}" vid="{B1D363B9-18DE-4874-9E2B-FD69B5C6548D}"/>
    </a:ext>
  </a:extLst>
</a:theme>
</file>

<file path=ppt/theme/theme2.xml><?xml version="1.0" encoding="utf-8"?>
<a:theme xmlns:a="http://schemas.openxmlformats.org/drawingml/2006/main" name="Office Theme">
  <a:themeElements>
    <a:clrScheme name="Academic Literature">
      <a:dk1>
        <a:srgbClr val="514843"/>
      </a:dk1>
      <a:lt1>
        <a:srgbClr val="FFFFFF"/>
      </a:lt1>
      <a:dk2>
        <a:srgbClr val="000000"/>
      </a:dk2>
      <a:lt2>
        <a:srgbClr val="FFFFF3"/>
      </a:lt2>
      <a:accent1>
        <a:srgbClr val="514843"/>
      </a:accent1>
      <a:accent2>
        <a:srgbClr val="6D7D66"/>
      </a:accent2>
      <a:accent3>
        <a:srgbClr val="525A6A"/>
      </a:accent3>
      <a:accent4>
        <a:srgbClr val="827266"/>
      </a:accent4>
      <a:accent5>
        <a:srgbClr val="AE9A7E"/>
      </a:accent5>
      <a:accent6>
        <a:srgbClr val="A8A39E"/>
      </a:accent6>
      <a:hlink>
        <a:srgbClr val="59704F"/>
      </a:hlink>
      <a:folHlink>
        <a:srgbClr val="A8A39E"/>
      </a:folHlink>
    </a:clrScheme>
    <a:fontScheme name="Plantagenet Cherokee-Euphemia">
      <a:majorFont>
        <a:latin typeface="Plantagenet Cherokee"/>
        <a:ea typeface=""/>
        <a:cs typeface=""/>
      </a:majorFont>
      <a:minorFont>
        <a:latin typeface="Euphemia"/>
        <a:ea typeface=""/>
        <a:cs typeface=""/>
      </a:minorFont>
    </a:fontScheme>
    <a:fmtScheme name="AcademicLiterature">
      <a:fillStyleLst>
        <a:solidFill>
          <a:schemeClr val="phClr"/>
        </a:solidFill>
        <a:gradFill rotWithShape="1">
          <a:gsLst>
            <a:gs pos="0">
              <a:schemeClr val="phClr">
                <a:tint val="58000"/>
                <a:satMod val="300000"/>
              </a:schemeClr>
            </a:gs>
            <a:gs pos="100000">
              <a:schemeClr val="phClr">
                <a:tint val="68000"/>
                <a:satMod val="300000"/>
              </a:schemeClr>
            </a:gs>
          </a:gsLst>
          <a:path path="rect">
            <a:fillToRect l="50000" t="50000" r="50000" b="50000"/>
          </a:path>
        </a:gradFill>
        <a:gradFill rotWithShape="1">
          <a:gsLst>
            <a:gs pos="0">
              <a:schemeClr val="phClr">
                <a:shade val="100000"/>
                <a:satMod val="137000"/>
              </a:schemeClr>
            </a:gs>
            <a:gs pos="71000">
              <a:schemeClr val="phClr">
                <a:shade val="98000"/>
                <a:satMod val="137000"/>
              </a:schemeClr>
            </a:gs>
            <a:gs pos="100000">
              <a:schemeClr val="phClr">
                <a:shade val="75000"/>
                <a:satMod val="137000"/>
              </a:schemeClr>
            </a:gs>
          </a:gsLst>
          <a:path path="rect">
            <a:fillToRect l="50000" t="50000" r="50000" b="50000"/>
          </a:path>
        </a:gradFill>
      </a:fillStyleLst>
      <a:lnStyleLst>
        <a:ln w="6350" cap="rnd" cmpd="sng" algn="ctr">
          <a:solidFill>
            <a:schemeClr val="phClr">
              <a:shade val="95000"/>
              <a:satMod val="105000"/>
            </a:schemeClr>
          </a:solidFill>
          <a:prstDash val="solid"/>
        </a:ln>
        <a:ln w="48000" cap="flat" cmpd="thickThin" algn="ctr">
          <a:solidFill>
            <a:schemeClr val="phClr"/>
          </a:solidFill>
          <a:prstDash val="solid"/>
        </a:ln>
        <a:ln w="48500" cap="flat" cmpd="thickThin" algn="ctr">
          <a:solidFill>
            <a:schemeClr val="phClr"/>
          </a:solidFill>
          <a:prstDash val="solid"/>
        </a:ln>
      </a:lnStyleLst>
      <a:effectStyleLst>
        <a:effectStyle>
          <a:effectLst>
            <a:outerShdw blurRad="45000" dist="25000" dir="5400000" rotWithShape="0">
              <a:srgbClr val="000000">
                <a:alpha val="38000"/>
              </a:srgbClr>
            </a:outerShdw>
          </a:effectLst>
        </a:effectStyle>
        <a:effectStyle>
          <a:effectLst>
            <a:outerShdw blurRad="39000" dist="25400" dir="5400000" rotWithShape="0">
              <a:srgbClr val="000000">
                <a:alpha val="38000"/>
              </a:srgbClr>
            </a:outerShdw>
          </a:effectLst>
        </a:effectStyle>
        <a:effectStyle>
          <a:effectLst>
            <a:outerShdw blurRad="39000" dist="25400" dir="5400000" rotWithShape="0">
              <a:srgbClr val="000000">
                <a:alpha val="38000"/>
              </a:srgbClr>
            </a:outerShdw>
          </a:effectLst>
          <a:scene3d>
            <a:camera prst="orthographicFront">
              <a:rot lat="0" lon="0" rev="0"/>
            </a:camera>
            <a:lightRig rig="threePt" dir="t">
              <a:rot lat="0" lon="0" rev="1800000"/>
            </a:lightRig>
          </a:scene3d>
          <a:sp3d prstMaterial="matte">
            <a:bevelT h="20000"/>
          </a:sp3d>
        </a:effectStyle>
      </a:effectStyleLst>
      <a:bgFillStyleLst>
        <a:solidFill>
          <a:schemeClr val="phClr"/>
        </a:solidFill>
        <a:gradFill rotWithShape="1">
          <a:gsLst>
            <a:gs pos="0">
              <a:schemeClr val="phClr">
                <a:tint val="80000"/>
                <a:satMod val="300000"/>
              </a:schemeClr>
            </a:gs>
            <a:gs pos="100000">
              <a:schemeClr val="phClr">
                <a:shade val="90000"/>
                <a:alpha val="80000"/>
                <a:satMod val="200000"/>
              </a:schemeClr>
            </a:gs>
          </a:gsLst>
          <a:path path="rect">
            <a:fillToRect l="20000" t="20000" r="20000" b="20000"/>
          </a:path>
        </a:gradFill>
        <a:gradFill rotWithShape="1">
          <a:gsLst>
            <a:gs pos="0">
              <a:schemeClr val="phClr">
                <a:tint val="80000"/>
                <a:satMod val="300000"/>
              </a:schemeClr>
            </a:gs>
            <a:gs pos="100000">
              <a:schemeClr val="phClr">
                <a:shade val="90000"/>
                <a:alpha val="80000"/>
                <a:satMod val="200000"/>
              </a:schemeClr>
            </a:gs>
          </a:gsLst>
          <a:path path="rect">
            <a:fillToRect l="5000" t="5000" r="5000" b="5000"/>
          </a:path>
        </a:gradFill>
      </a:bgFillStyleLst>
    </a:fmtScheme>
  </a:themeElements>
  <a:objectDefaults>
    <a:lnDef>
      <a:spPr>
        <a:ln>
          <a:solidFill>
            <a:schemeClr val="accent1"/>
          </a:solidFill>
        </a:ln>
      </a:spPr>
      <a:bodyPr/>
      <a:lstStyle/>
      <a:style>
        <a:lnRef idx="1">
          <a:schemeClr val="accent1"/>
        </a:lnRef>
        <a:fillRef idx="0">
          <a:schemeClr val="accent1"/>
        </a:fillRef>
        <a:effectRef idx="0">
          <a:schemeClr val="accent1"/>
        </a:effectRef>
        <a:fontRef idx="minor">
          <a:schemeClr val="tx1"/>
        </a:fontRef>
      </a:style>
    </a:ln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Academic Literature">
      <a:dk1>
        <a:srgbClr val="514843"/>
      </a:dk1>
      <a:lt1>
        <a:srgbClr val="FFFFFF"/>
      </a:lt1>
      <a:dk2>
        <a:srgbClr val="000000"/>
      </a:dk2>
      <a:lt2>
        <a:srgbClr val="FFFFF3"/>
      </a:lt2>
      <a:accent1>
        <a:srgbClr val="514843"/>
      </a:accent1>
      <a:accent2>
        <a:srgbClr val="6D7D66"/>
      </a:accent2>
      <a:accent3>
        <a:srgbClr val="525A6A"/>
      </a:accent3>
      <a:accent4>
        <a:srgbClr val="827266"/>
      </a:accent4>
      <a:accent5>
        <a:srgbClr val="AE9A7E"/>
      </a:accent5>
      <a:accent6>
        <a:srgbClr val="A8A39E"/>
      </a:accent6>
      <a:hlink>
        <a:srgbClr val="59704F"/>
      </a:hlink>
      <a:folHlink>
        <a:srgbClr val="A8A39E"/>
      </a:folHlink>
    </a:clrScheme>
    <a:fontScheme name="Plantagenet Cherokee-Euphemia">
      <a:majorFont>
        <a:latin typeface="Plantagenet Cherokee"/>
        <a:ea typeface=""/>
        <a:cs typeface=""/>
      </a:majorFont>
      <a:minorFont>
        <a:latin typeface="Euphemia"/>
        <a:ea typeface=""/>
        <a:cs typeface=""/>
      </a:minorFont>
    </a:fontScheme>
    <a:fmtScheme name="AcademicLiterature">
      <a:fillStyleLst>
        <a:solidFill>
          <a:schemeClr val="phClr"/>
        </a:solidFill>
        <a:gradFill rotWithShape="1">
          <a:gsLst>
            <a:gs pos="0">
              <a:schemeClr val="phClr">
                <a:tint val="58000"/>
                <a:satMod val="300000"/>
              </a:schemeClr>
            </a:gs>
            <a:gs pos="100000">
              <a:schemeClr val="phClr">
                <a:tint val="68000"/>
                <a:satMod val="300000"/>
              </a:schemeClr>
            </a:gs>
          </a:gsLst>
          <a:path path="rect">
            <a:fillToRect l="50000" t="50000" r="50000" b="50000"/>
          </a:path>
        </a:gradFill>
        <a:gradFill rotWithShape="1">
          <a:gsLst>
            <a:gs pos="0">
              <a:schemeClr val="phClr">
                <a:shade val="100000"/>
                <a:satMod val="137000"/>
              </a:schemeClr>
            </a:gs>
            <a:gs pos="71000">
              <a:schemeClr val="phClr">
                <a:shade val="98000"/>
                <a:satMod val="137000"/>
              </a:schemeClr>
            </a:gs>
            <a:gs pos="100000">
              <a:schemeClr val="phClr">
                <a:shade val="75000"/>
                <a:satMod val="137000"/>
              </a:schemeClr>
            </a:gs>
          </a:gsLst>
          <a:path path="rect">
            <a:fillToRect l="50000" t="50000" r="50000" b="50000"/>
          </a:path>
        </a:gradFill>
      </a:fillStyleLst>
      <a:lnStyleLst>
        <a:ln w="6350" cap="rnd" cmpd="sng" algn="ctr">
          <a:solidFill>
            <a:schemeClr val="phClr">
              <a:shade val="95000"/>
              <a:satMod val="105000"/>
            </a:schemeClr>
          </a:solidFill>
          <a:prstDash val="solid"/>
        </a:ln>
        <a:ln w="48000" cap="flat" cmpd="thickThin" algn="ctr">
          <a:solidFill>
            <a:schemeClr val="phClr"/>
          </a:solidFill>
          <a:prstDash val="solid"/>
        </a:ln>
        <a:ln w="48500" cap="flat" cmpd="thickThin" algn="ctr">
          <a:solidFill>
            <a:schemeClr val="phClr"/>
          </a:solidFill>
          <a:prstDash val="solid"/>
        </a:ln>
      </a:lnStyleLst>
      <a:effectStyleLst>
        <a:effectStyle>
          <a:effectLst>
            <a:outerShdw blurRad="45000" dist="25000" dir="5400000" rotWithShape="0">
              <a:srgbClr val="000000">
                <a:alpha val="38000"/>
              </a:srgbClr>
            </a:outerShdw>
          </a:effectLst>
        </a:effectStyle>
        <a:effectStyle>
          <a:effectLst>
            <a:outerShdw blurRad="39000" dist="25400" dir="5400000" rotWithShape="0">
              <a:srgbClr val="000000">
                <a:alpha val="38000"/>
              </a:srgbClr>
            </a:outerShdw>
          </a:effectLst>
        </a:effectStyle>
        <a:effectStyle>
          <a:effectLst>
            <a:outerShdw blurRad="39000" dist="25400" dir="5400000" rotWithShape="0">
              <a:srgbClr val="000000">
                <a:alpha val="38000"/>
              </a:srgbClr>
            </a:outerShdw>
          </a:effectLst>
          <a:scene3d>
            <a:camera prst="orthographicFront">
              <a:rot lat="0" lon="0" rev="0"/>
            </a:camera>
            <a:lightRig rig="threePt" dir="t">
              <a:rot lat="0" lon="0" rev="1800000"/>
            </a:lightRig>
          </a:scene3d>
          <a:sp3d prstMaterial="matte">
            <a:bevelT h="20000"/>
          </a:sp3d>
        </a:effectStyle>
      </a:effectStyleLst>
      <a:bgFillStyleLst>
        <a:solidFill>
          <a:schemeClr val="phClr"/>
        </a:solidFill>
        <a:gradFill rotWithShape="1">
          <a:gsLst>
            <a:gs pos="0">
              <a:schemeClr val="phClr">
                <a:tint val="80000"/>
                <a:satMod val="300000"/>
              </a:schemeClr>
            </a:gs>
            <a:gs pos="100000">
              <a:schemeClr val="phClr">
                <a:shade val="90000"/>
                <a:alpha val="80000"/>
                <a:satMod val="200000"/>
              </a:schemeClr>
            </a:gs>
          </a:gsLst>
          <a:path path="rect">
            <a:fillToRect l="20000" t="20000" r="20000" b="20000"/>
          </a:path>
        </a:gradFill>
        <a:gradFill rotWithShape="1">
          <a:gsLst>
            <a:gs pos="0">
              <a:schemeClr val="phClr">
                <a:tint val="80000"/>
                <a:satMod val="300000"/>
              </a:schemeClr>
            </a:gs>
            <a:gs pos="100000">
              <a:schemeClr val="phClr">
                <a:shade val="90000"/>
                <a:alpha val="80000"/>
                <a:satMod val="200000"/>
              </a:schemeClr>
            </a:gs>
          </a:gsLst>
          <a:path path="rect">
            <a:fillToRect l="5000" t="5000" r="5000" b="5000"/>
          </a:path>
        </a:gradFill>
      </a:bgFillStyleLst>
    </a:fmtScheme>
  </a:themeElements>
  <a:objectDefaults>
    <a:lnDef>
      <a:spPr>
        <a:ln>
          <a:solidFill>
            <a:schemeClr val="accent1"/>
          </a:solidFill>
        </a:ln>
      </a:spPr>
      <a:bodyPr/>
      <a:lstStyle/>
      <a:style>
        <a:lnRef idx="1">
          <a:schemeClr val="accent1"/>
        </a:lnRef>
        <a:fillRef idx="0">
          <a:schemeClr val="accent1"/>
        </a:fillRef>
        <a:effectRef idx="0">
          <a:schemeClr val="accent1"/>
        </a:effectRef>
        <a:fontRef idx="minor">
          <a:schemeClr val="tx1"/>
        </a:fontRef>
      </a:style>
    </a:ln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1BEB2168621B684AA87B03F16484478D" ma:contentTypeVersion="42" ma:contentTypeDescription="Create a new document." ma:contentTypeScope="" ma:versionID="1d87b67644f2c17333f569b885c322bf">
  <xsd:schema xmlns:xsd="http://www.w3.org/2001/XMLSchema" xmlns:xs="http://www.w3.org/2001/XMLSchema" xmlns:p="http://schemas.microsoft.com/office/2006/metadata/properties" xmlns:ns1="http://schemas.microsoft.com/sharepoint/v3" xmlns:ns2="b4969746-1002-4370-8157-6904d6fb4a92" xmlns:ns3="ab7a737b-7329-47c1-aaac-38c47af1eee1" targetNamespace="http://schemas.microsoft.com/office/2006/metadata/properties" ma:root="true" ma:fieldsID="73256330f03936230ad3c6a1d8da00bf" ns1:_="" ns2:_="" ns3:_="">
    <xsd:import namespace="http://schemas.microsoft.com/sharepoint/v3"/>
    <xsd:import namespace="b4969746-1002-4370-8157-6904d6fb4a92"/>
    <xsd:import namespace="ab7a737b-7329-47c1-aaac-38c47af1eee1"/>
    <xsd:element name="properties">
      <xsd:complexType>
        <xsd:sequence>
          <xsd:element name="documentManagement">
            <xsd:complexType>
              <xsd:all>
                <xsd:element ref="ns2:CERT_x0020_FILES" minOccurs="0"/>
                <xsd:element ref="ns1:PublishingStartDate" minOccurs="0"/>
                <xsd:element ref="ns1:PublishingExpirationDate" minOccurs="0"/>
                <xsd:element ref="ns3:SharedWithUsers" minOccurs="0"/>
                <xsd:element ref="ns3:_dlc_DocId" minOccurs="0"/>
                <xsd:element ref="ns3:_dlc_DocIdUrl" minOccurs="0"/>
                <xsd:element ref="ns3:_dlc_DocIdPersistId"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PublishingStartDate" ma:index="9" nillable="true" ma:displayName="Scheduling Start Date" ma:description="Scheduling Start Date is a site column created by the Publishing feature. It is used to specify the date and time on which this page will first appear to site visitors." ma:internalName="PublishingStartDate">
      <xsd:simpleType>
        <xsd:restriction base="dms:Unknown"/>
      </xsd:simpleType>
    </xsd:element>
    <xsd:element name="PublishingExpirationDate" ma:index="10" nillable="true" ma:displayName="Scheduling End Date" ma:description="Scheduling End Date is a site column created by the Publishing feature. It is used to specify the date and time on which this page will no longer appear to site visitors." ma:internalName="PublishingExpirationDat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b4969746-1002-4370-8157-6904d6fb4a92" elementFormDefault="qualified">
    <xsd:import namespace="http://schemas.microsoft.com/office/2006/documentManagement/types"/>
    <xsd:import namespace="http://schemas.microsoft.com/office/infopath/2007/PartnerControls"/>
    <xsd:element name="CERT_x0020_FILES" ma:index="4" nillable="true" ma:displayName="CERT FILES" ma:format="Hyperlink" ma:internalName="CERT_x0020_FILES" ma:readOnly="false">
      <xsd:complexType>
        <xsd:complexContent>
          <xsd:extension base="dms:URL">
            <xsd:sequence>
              <xsd:element name="Url" type="dms:ValidUrl" minOccurs="0" nillable="true"/>
              <xsd:element name="Description" type="xsd:string" nillable="true"/>
            </xsd:sequence>
          </xsd:extension>
        </xsd:complexContent>
      </xsd:complexType>
    </xsd:element>
  </xsd:schema>
  <xsd:schema xmlns:xsd="http://www.w3.org/2001/XMLSchema" xmlns:xs="http://www.w3.org/2001/XMLSchema" xmlns:dms="http://schemas.microsoft.com/office/2006/documentManagement/types" xmlns:pc="http://schemas.microsoft.com/office/infopath/2007/PartnerControls" targetNamespace="ab7a737b-7329-47c1-aaac-38c47af1eee1" elementFormDefault="qualified">
    <xsd:import namespace="http://schemas.microsoft.com/office/2006/documentManagement/types"/>
    <xsd:import namespace="http://schemas.microsoft.com/office/infopath/2007/PartnerControls"/>
    <xsd:element name="SharedWithUsers" ma:index="11" nillable="true" ma:displayName="Shared With" ma:descripti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_dlc_DocId" ma:index="12" nillable="true" ma:displayName="Document ID Value" ma:description="The value of the document ID assigned to this item." ma:internalName="_dlc_DocId" ma:readOnly="true">
      <xsd:simpleType>
        <xsd:restriction base="dms:Text"/>
      </xsd:simpleType>
    </xsd:element>
    <xsd:element name="_dlc_DocIdUrl" ma:index="13" nillable="true" ma:displayName="Document ID" ma:description="Permanent link to this document."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14" nillable="true" ma:displayName="Persist ID" ma:description="Keep ID on add." ma:hidden="true" ma:internalName="_dlc_DocIdPersistId" ma:readOnly="true">
      <xsd:simpleType>
        <xsd:restriction base="dms:Boolea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5" ma:displayName="Content Type"/>
        <xsd:element ref="dc:title" minOccurs="0" maxOccurs="1" ma:index="3"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spe:Receivers xmlns:spe="http://schemas.microsoft.com/sharepoint/events">
  <Receiver>
    <Name>Document ID Generator</Name>
    <Synchronization>Synchronous</Synchronization>
    <Type>10001</Type>
    <SequenceNumber>1000</SequenceNumber>
    <Url/>
    <Assembly>Microsoft.Office.DocumentManagement, Version=16.0.0.0, Culture=neutral, PublicKeyToken=71e9bce111e9429c</Assembly>
    <Class>Microsoft.Office.DocumentManagement.Internal.DocIdHandler</Class>
    <Data/>
    <Filter/>
  </Receiver>
  <Receiver>
    <Name>Document ID Generator</Name>
    <Synchronization>Synchronous</Synchronization>
    <Type>10002</Type>
    <SequenceNumber>1001</SequenceNumber>
    <Url/>
    <Assembly>Microsoft.Office.DocumentManagement, Version=16.0.0.0, Culture=neutral, PublicKeyToken=71e9bce111e9429c</Assembly>
    <Class>Microsoft.Office.DocumentManagement.Internal.DocIdHandler</Class>
    <Data/>
    <Filter/>
  </Receiver>
  <Receiver>
    <Name>Document ID Generator</Name>
    <Synchronization>Synchronous</Synchronization>
    <Type>10004</Type>
    <SequenceNumber>1002</SequenceNumber>
    <Url/>
    <Assembly>Microsoft.Office.DocumentManagement, Version=16.0.0.0, Culture=neutral, PublicKeyToken=71e9bce111e9429c</Assembly>
    <Class>Microsoft.Office.DocumentManagement.Internal.DocIdHandler</Class>
    <Data/>
    <Filter/>
  </Receiver>
  <Receiver>
    <Name>Document ID Generator</Name>
    <Synchronization>Synchronous</Synchronization>
    <Type>10006</Type>
    <SequenceNumber>1003</SequenceNumber>
    <Url/>
    <Assembly>Microsoft.Office.DocumentManagement, Version=16.0.0.0, Culture=neutral, PublicKeyToken=71e9bce111e9429c</Assembly>
    <Class>Microsoft.Office.DocumentManagement.Internal.DocIdHandler</Class>
    <Data/>
    <Filter/>
  </Receiver>
</spe:Receivers>
</file>

<file path=customXml/item4.xml><?xml version="1.0" encoding="utf-8"?>
<p:properties xmlns:p="http://schemas.microsoft.com/office/2006/metadata/properties" xmlns:xsi="http://www.w3.org/2001/XMLSchema-instance" xmlns:pc="http://schemas.microsoft.com/office/infopath/2007/PartnerControls">
  <documentManagement>
    <PublishingExpirationDate xmlns="http://schemas.microsoft.com/sharepoint/v3" xsi:nil="true"/>
    <PublishingStartDate xmlns="http://schemas.microsoft.com/sharepoint/v3" xsi:nil="true"/>
    <CERT_x0020_FILES xmlns="b4969746-1002-4370-8157-6904d6fb4a92">
      <Url xsi:nil="true"/>
      <Description xsi:nil="true"/>
    </CERT_x0020_FILES>
    <_dlc_DocId xmlns="ab7a737b-7329-47c1-aaac-38c47af1eee1">NVUVHHD7JRAF-1881688186-31270</_dlc_DocId>
    <_dlc_DocIdUrl xmlns="ab7a737b-7329-47c1-aaac-38c47af1eee1">
      <Url>https://share.hhs.mt.gov/operations/QAD/CB/_layouts/15/DocIdRedir.aspx?ID=NVUVHHD7JRAF-1881688186-31270</Url>
      <Description>NVUVHHD7JRAF-1881688186-31270</Description>
    </_dlc_DocIdUrl>
  </documentManagement>
</p:properties>
</file>

<file path=customXml/itemProps1.xml><?xml version="1.0" encoding="utf-8"?>
<ds:datastoreItem xmlns:ds="http://schemas.openxmlformats.org/officeDocument/2006/customXml" ds:itemID="{FEC3B724-35E6-4899-96DD-0CDE95A7F796}">
  <ds:schemaRefs>
    <ds:schemaRef ds:uri="http://schemas.microsoft.com/sharepoint/v3/contenttype/forms"/>
  </ds:schemaRefs>
</ds:datastoreItem>
</file>

<file path=customXml/itemProps2.xml><?xml version="1.0" encoding="utf-8"?>
<ds:datastoreItem xmlns:ds="http://schemas.openxmlformats.org/officeDocument/2006/customXml" ds:itemID="{1482A267-D933-4B1E-8BE4-7A7485769177}">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b4969746-1002-4370-8157-6904d6fb4a92"/>
    <ds:schemaRef ds:uri="ab7a737b-7329-47c1-aaac-38c47af1eee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789E3F37-6E49-4354-A193-EB62C7182C5B}">
  <ds:schemaRefs>
    <ds:schemaRef ds:uri="http://schemas.microsoft.com/sharepoint/events"/>
  </ds:schemaRefs>
</ds:datastoreItem>
</file>

<file path=customXml/itemProps4.xml><?xml version="1.0" encoding="utf-8"?>
<ds:datastoreItem xmlns:ds="http://schemas.openxmlformats.org/officeDocument/2006/customXml" ds:itemID="{8CDDBB83-77C1-4099-A0AA-289882E745E2}">
  <ds:schemaRefs>
    <ds:schemaRef ds:uri="http://purl.org/dc/terms/"/>
    <ds:schemaRef ds:uri="http://schemas.microsoft.com/office/2006/documentManagement/types"/>
    <ds:schemaRef ds:uri="ab7a737b-7329-47c1-aaac-38c47af1eee1"/>
    <ds:schemaRef ds:uri="b4969746-1002-4370-8157-6904d6fb4a92"/>
    <ds:schemaRef ds:uri="http://purl.org/dc/elements/1.1/"/>
    <ds:schemaRef ds:uri="http://schemas.microsoft.com/office/2006/metadata/properties"/>
    <ds:schemaRef ds:uri="http://schemas.openxmlformats.org/package/2006/metadata/core-properties"/>
    <ds:schemaRef ds:uri="http://schemas.microsoft.com/sharepoint/v3"/>
    <ds:schemaRef ds:uri="http://schemas.microsoft.com/office/infopath/2007/PartnerControls"/>
    <ds:schemaRef ds:uri="http://www.w3.org/XML/1998/namespace"/>
    <ds:schemaRef ds:uri="http://purl.org/dc/dcmitype/"/>
  </ds:schemaRefs>
</ds:datastoreItem>
</file>

<file path=docProps/app.xml><?xml version="1.0" encoding="utf-8"?>
<Properties xmlns="http://schemas.openxmlformats.org/officeDocument/2006/extended-properties" xmlns:vt="http://schemas.openxmlformats.org/officeDocument/2006/docPropsVTypes">
  <Template>Academic presentation, pinstripe and ribbon design (widescreen)</Template>
  <TotalTime>1638</TotalTime>
  <Words>1059</Words>
  <Application>Microsoft Office PowerPoint</Application>
  <PresentationFormat>Widescreen</PresentationFormat>
  <Paragraphs>192</Paragraphs>
  <Slides>27</Slides>
  <Notes>25</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27</vt:i4>
      </vt:variant>
    </vt:vector>
  </HeadingPairs>
  <TitlesOfParts>
    <vt:vector size="32" baseType="lpstr">
      <vt:lpstr>Arial</vt:lpstr>
      <vt:lpstr>Euphemia</vt:lpstr>
      <vt:lpstr>Plantagenet Cherokee</vt:lpstr>
      <vt:lpstr>Wingdings</vt:lpstr>
      <vt:lpstr>Academic Literature 16x9</vt:lpstr>
      <vt:lpstr>Mountain Pacific Presentation  EP &amp; General Questions </vt:lpstr>
      <vt:lpstr>Certification Bureau Managers – Contact Information</vt:lpstr>
      <vt:lpstr>Certification Bureau Team Commitments</vt:lpstr>
      <vt:lpstr>AGENDA</vt:lpstr>
      <vt:lpstr>LTC Emergency preparedness deficiencies ffy2018 (so Far)</vt:lpstr>
      <vt:lpstr>EMERGENCY PREPARDNESS REFERENCES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EMERGENCY PREPAREDNESS</vt:lpstr>
      <vt:lpstr>CMS EDITS TO E0015 &amp; E0041</vt:lpstr>
      <vt:lpstr>CMS CONSIDERING EDITS TO E0015 &amp; E0041</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MHCA</dc:title>
  <dc:creator>Frenick, Tensina</dc:creator>
  <cp:lastModifiedBy>Boucher, Todd</cp:lastModifiedBy>
  <cp:revision>86</cp:revision>
  <cp:lastPrinted>2018-03-30T17:22:13Z</cp:lastPrinted>
  <dcterms:created xsi:type="dcterms:W3CDTF">2018-01-19T18:16:05Z</dcterms:created>
  <dcterms:modified xsi:type="dcterms:W3CDTF">2018-05-10T18:47:40Z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0x0101001BEB2168621B684AA87B03F16484478D</vt:lpwstr>
  </property>
  <property fmtid="{D5CDD505-2E9C-101B-9397-08002B2CF9AE}" pid="3" name="InternalTags">
    <vt:lpwstr/>
  </property>
  <property fmtid="{D5CDD505-2E9C-101B-9397-08002B2CF9AE}" pid="4" name="FeatureTags">
    <vt:lpwstr/>
  </property>
  <property fmtid="{D5CDD505-2E9C-101B-9397-08002B2CF9AE}" pid="5" name="LocalizationTags">
    <vt:lpwstr/>
  </property>
  <property fmtid="{D5CDD505-2E9C-101B-9397-08002B2CF9AE}" pid="6" name="ScenarioTags">
    <vt:lpwstr/>
  </property>
  <property fmtid="{D5CDD505-2E9C-101B-9397-08002B2CF9AE}" pid="7" name="CampaignTags">
    <vt:lpwstr/>
  </property>
  <property fmtid="{D5CDD505-2E9C-101B-9397-08002B2CF9AE}" pid="8" name="_dlc_DocIdItemGuid">
    <vt:lpwstr>b8878408-4308-4607-91b1-2a603e4d197d</vt:lpwstr>
  </property>
</Properties>
</file>

<file path=docProps/thumbnail.jpeg>
</file>